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9" r:id="rId5"/>
    <p:sldId id="379" r:id="rId6"/>
    <p:sldId id="380" r:id="rId7"/>
    <p:sldId id="362" r:id="rId8"/>
    <p:sldId id="289" r:id="rId9"/>
    <p:sldId id="364" r:id="rId10"/>
    <p:sldId id="388" r:id="rId11"/>
    <p:sldId id="338" r:id="rId12"/>
    <p:sldId id="386" r:id="rId13"/>
    <p:sldId id="383" r:id="rId14"/>
    <p:sldId id="384" r:id="rId15"/>
    <p:sldId id="30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Ira Tannenbaum" initials="IT" lastIdx="4" clrIdx="6">
    <p:extLst>
      <p:ext uri="{19B8F6BF-5375-455C-9EA6-DF929625EA0E}">
        <p15:presenceInfo xmlns:p15="http://schemas.microsoft.com/office/powerpoint/2012/main" userId="S::itannenbaum@oem.nyc.gov::8aa6d80a-51c5-42fe-afe9-5cb112bf596a" providerId="AD"/>
      </p:ext>
    </p:extLst>
  </p:cmAuthor>
  <p:cmAuthor id="1" name="Koo, Angie" initials="KA" lastIdx="1" clrIdx="0">
    <p:extLst>
      <p:ext uri="{19B8F6BF-5375-455C-9EA6-DF929625EA0E}">
        <p15:presenceInfo xmlns:p15="http://schemas.microsoft.com/office/powerpoint/2012/main" userId="Koo, Angie" providerId="None"/>
      </p:ext>
    </p:extLst>
  </p:cmAuthor>
  <p:cmAuthor id="8" name="Janelle Stewart" initials="JS [2]" lastIdx="1" clrIdx="7">
    <p:extLst>
      <p:ext uri="{19B8F6BF-5375-455C-9EA6-DF929625EA0E}">
        <p15:presenceInfo xmlns:p15="http://schemas.microsoft.com/office/powerpoint/2012/main" userId="Janelle Stewart" providerId="None"/>
      </p:ext>
    </p:extLst>
  </p:cmAuthor>
  <p:cmAuthor id="2" name="Stewart, Janelle" initials="SJ" lastIdx="11" clrIdx="1">
    <p:extLst>
      <p:ext uri="{19B8F6BF-5375-455C-9EA6-DF929625EA0E}">
        <p15:presenceInfo xmlns:p15="http://schemas.microsoft.com/office/powerpoint/2012/main" userId="Stewart, Janelle" providerId="None"/>
      </p:ext>
    </p:extLst>
  </p:cmAuthor>
  <p:cmAuthor id="3" name="Coats, Amanda" initials="CA" lastIdx="9" clrIdx="2">
    <p:extLst>
      <p:ext uri="{19B8F6BF-5375-455C-9EA6-DF929625EA0E}">
        <p15:presenceInfo xmlns:p15="http://schemas.microsoft.com/office/powerpoint/2012/main" userId="S-1-5-21-141438516-2609577796-827151085-18637" providerId="AD"/>
      </p:ext>
    </p:extLst>
  </p:cmAuthor>
  <p:cmAuthor id="4" name="Janelle M Stewart" initials="JMS" lastIdx="6" clrIdx="3">
    <p:extLst>
      <p:ext uri="{19B8F6BF-5375-455C-9EA6-DF929625EA0E}">
        <p15:presenceInfo xmlns:p15="http://schemas.microsoft.com/office/powerpoint/2012/main" userId="eeb704db285c2db7" providerId="Windows Live"/>
      </p:ext>
    </p:extLst>
  </p:cmAuthor>
  <p:cmAuthor id="5" name="Janelle Stewart" initials="JS" lastIdx="1" clrIdx="4">
    <p:extLst>
      <p:ext uri="{19B8F6BF-5375-455C-9EA6-DF929625EA0E}">
        <p15:presenceInfo xmlns:p15="http://schemas.microsoft.com/office/powerpoint/2012/main" userId="S::jstewart@oem.nyc.gov::8bef967d-f3c7-4083-bce4-dde60b2f1429" providerId="AD"/>
      </p:ext>
    </p:extLst>
  </p:cmAuthor>
  <p:cmAuthor id="6" name="Amanda Krawczyk" initials="AK" lastIdx="4" clrIdx="5">
    <p:extLst>
      <p:ext uri="{19B8F6BF-5375-455C-9EA6-DF929625EA0E}">
        <p15:presenceInfo xmlns:p15="http://schemas.microsoft.com/office/powerpoint/2012/main" userId="S::akrawczyk@oem.nyc.gov::91200735-c0f0-40c5-b64f-e4208f18c7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F"/>
    <a:srgbClr val="00487E"/>
    <a:srgbClr val="E1FFE1"/>
    <a:srgbClr val="CCFFCC"/>
    <a:srgbClr val="F3FFF3"/>
    <a:srgbClr val="E7FFE7"/>
    <a:srgbClr val="B2B2B2"/>
    <a:srgbClr val="E9E9E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2E566-071D-447F-B2F2-1FC5085CB11C}" v="25" dt="2020-07-07T18:53:40.926"/>
    <p1510:client id="{6BA15599-C7C7-445C-AD61-58E56960036A}" v="4330" dt="2020-07-07T19:09:03.690"/>
    <p1510:client id="{7E7C1A3A-86A6-4A87-AE1E-72D0511B8D11}" v="46" dt="2020-07-07T17:09:12.011"/>
    <p1510:client id="{97B241A0-333C-47E1-828D-04C30028693F}" v="7" dt="2020-07-07T18:39:27.931"/>
    <p1510:client id="{E8391F77-AC9F-443A-B672-EAE89575595E}" v="48" dt="2020-07-07T17:58:28.8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2856"/>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lle Stewart" userId="S::jstewart@oem.nyc.gov::8bef967d-f3c7-4083-bce4-dde60b2f1429" providerId="AD" clId="Web-{4FCF4578-9A8F-41AA-A3FD-C3B16A1A8747}"/>
    <pc:docChg chg="modSld">
      <pc:chgData name="Janelle Stewart" userId="S::jstewart@oem.nyc.gov::8bef967d-f3c7-4083-bce4-dde60b2f1429" providerId="AD" clId="Web-{4FCF4578-9A8F-41AA-A3FD-C3B16A1A8747}" dt="2020-05-28T15:49:39.380" v="85" actId="20577"/>
      <pc:docMkLst>
        <pc:docMk/>
      </pc:docMkLst>
      <pc:sldChg chg="modSp">
        <pc:chgData name="Janelle Stewart" userId="S::jstewart@oem.nyc.gov::8bef967d-f3c7-4083-bce4-dde60b2f1429" providerId="AD" clId="Web-{4FCF4578-9A8F-41AA-A3FD-C3B16A1A8747}" dt="2020-05-28T15:49:39.380" v="85" actId="20577"/>
        <pc:sldMkLst>
          <pc:docMk/>
          <pc:sldMk cId="3200730801" sldId="384"/>
        </pc:sldMkLst>
        <pc:spChg chg="mod">
          <ac:chgData name="Janelle Stewart" userId="S::jstewart@oem.nyc.gov::8bef967d-f3c7-4083-bce4-dde60b2f1429" providerId="AD" clId="Web-{4FCF4578-9A8F-41AA-A3FD-C3B16A1A8747}" dt="2020-05-28T15:42:57.139" v="6" actId="1076"/>
          <ac:spMkLst>
            <pc:docMk/>
            <pc:sldMk cId="3200730801" sldId="384"/>
            <ac:spMk id="3" creationId="{00000000-0000-0000-0000-000000000000}"/>
          </ac:spMkLst>
        </pc:spChg>
        <pc:spChg chg="mod">
          <ac:chgData name="Janelle Stewart" userId="S::jstewart@oem.nyc.gov::8bef967d-f3c7-4083-bce4-dde60b2f1429" providerId="AD" clId="Web-{4FCF4578-9A8F-41AA-A3FD-C3B16A1A8747}" dt="2020-05-28T15:49:39.380" v="85" actId="20577"/>
          <ac:spMkLst>
            <pc:docMk/>
            <pc:sldMk cId="3200730801" sldId="384"/>
            <ac:spMk id="12" creationId="{FE9659F9-0B29-4FBA-9599-DF86B69435B1}"/>
          </ac:spMkLst>
        </pc:spChg>
        <pc:picChg chg="mod">
          <ac:chgData name="Janelle Stewart" userId="S::jstewart@oem.nyc.gov::8bef967d-f3c7-4083-bce4-dde60b2f1429" providerId="AD" clId="Web-{4FCF4578-9A8F-41AA-A3FD-C3B16A1A8747}" dt="2020-05-28T15:42:43.577" v="3" actId="14100"/>
          <ac:picMkLst>
            <pc:docMk/>
            <pc:sldMk cId="3200730801" sldId="384"/>
            <ac:picMk id="9" creationId="{C96050AB-6CD6-44CA-8A1E-5592DE9B4358}"/>
          </ac:picMkLst>
        </pc:picChg>
      </pc:sldChg>
    </pc:docChg>
  </pc:docChgLst>
  <pc:docChgLst>
    <pc:chgData name="Christina A Farrell" userId="S::cafarrell@oem.nyc.gov::4aee97ad-3f22-4860-b083-caa7607586f7" providerId="AD" clId="Web-{4FE2E566-071D-447F-B2F2-1FC5085CB11C}"/>
    <pc:docChg chg="modSld">
      <pc:chgData name="Christina A Farrell" userId="S::cafarrell@oem.nyc.gov::4aee97ad-3f22-4860-b083-caa7607586f7" providerId="AD" clId="Web-{4FE2E566-071D-447F-B2F2-1FC5085CB11C}" dt="2020-07-07T18:53:40.926" v="24" actId="20577"/>
      <pc:docMkLst>
        <pc:docMk/>
      </pc:docMkLst>
      <pc:sldChg chg="modSp">
        <pc:chgData name="Christina A Farrell" userId="S::cafarrell@oem.nyc.gov::4aee97ad-3f22-4860-b083-caa7607586f7" providerId="AD" clId="Web-{4FE2E566-071D-447F-B2F2-1FC5085CB11C}" dt="2020-07-07T18:52:49.566" v="19" actId="20577"/>
        <pc:sldMkLst>
          <pc:docMk/>
          <pc:sldMk cId="3674054878" sldId="289"/>
        </pc:sldMkLst>
        <pc:spChg chg="mod">
          <ac:chgData name="Christina A Farrell" userId="S::cafarrell@oem.nyc.gov::4aee97ad-3f22-4860-b083-caa7607586f7" providerId="AD" clId="Web-{4FE2E566-071D-447F-B2F2-1FC5085CB11C}" dt="2020-07-07T18:52:49.566" v="19" actId="20577"/>
          <ac:spMkLst>
            <pc:docMk/>
            <pc:sldMk cId="3674054878" sldId="289"/>
            <ac:spMk id="9" creationId="{C883CBF1-4B1A-43D5-B774-5FA6A50389D7}"/>
          </ac:spMkLst>
        </pc:spChg>
      </pc:sldChg>
      <pc:sldChg chg="modSp">
        <pc:chgData name="Christina A Farrell" userId="S::cafarrell@oem.nyc.gov::4aee97ad-3f22-4860-b083-caa7607586f7" providerId="AD" clId="Web-{4FE2E566-071D-447F-B2F2-1FC5085CB11C}" dt="2020-07-07T18:53:40.926" v="24" actId="20577"/>
        <pc:sldMkLst>
          <pc:docMk/>
          <pc:sldMk cId="2669309003" sldId="338"/>
        </pc:sldMkLst>
        <pc:spChg chg="mod">
          <ac:chgData name="Christina A Farrell" userId="S::cafarrell@oem.nyc.gov::4aee97ad-3f22-4860-b083-caa7607586f7" providerId="AD" clId="Web-{4FE2E566-071D-447F-B2F2-1FC5085CB11C}" dt="2020-07-07T18:53:40.926" v="24" actId="20577"/>
          <ac:spMkLst>
            <pc:docMk/>
            <pc:sldMk cId="2669309003" sldId="338"/>
            <ac:spMk id="3" creationId="{00000000-0000-0000-0000-000000000000}"/>
          </ac:spMkLst>
        </pc:spChg>
      </pc:sldChg>
      <pc:sldChg chg="modSp">
        <pc:chgData name="Christina A Farrell" userId="S::cafarrell@oem.nyc.gov::4aee97ad-3f22-4860-b083-caa7607586f7" providerId="AD" clId="Web-{4FE2E566-071D-447F-B2F2-1FC5085CB11C}" dt="2020-07-07T18:52:17.050" v="16" actId="20577"/>
        <pc:sldMkLst>
          <pc:docMk/>
          <pc:sldMk cId="1757476738" sldId="362"/>
        </pc:sldMkLst>
        <pc:spChg chg="mod">
          <ac:chgData name="Christina A Farrell" userId="S::cafarrell@oem.nyc.gov::4aee97ad-3f22-4860-b083-caa7607586f7" providerId="AD" clId="Web-{4FE2E566-071D-447F-B2F2-1FC5085CB11C}" dt="2020-07-07T18:52:17.050" v="16" actId="20577"/>
          <ac:spMkLst>
            <pc:docMk/>
            <pc:sldMk cId="1757476738" sldId="362"/>
            <ac:spMk id="3" creationId="{00000000-0000-0000-0000-000000000000}"/>
          </ac:spMkLst>
        </pc:spChg>
      </pc:sldChg>
    </pc:docChg>
  </pc:docChgLst>
  <pc:docChgLst>
    <pc:chgData name="Janelle Stewart" userId="S::jstewart@oem.nyc.gov::8bef967d-f3c7-4083-bce4-dde60b2f1429" providerId="AD" clId="Web-{2F4ECE67-8A9C-4348-A264-D7A16E098D2F}"/>
    <pc:docChg chg="modSld">
      <pc:chgData name="Janelle Stewart" userId="S::jstewart@oem.nyc.gov::8bef967d-f3c7-4083-bce4-dde60b2f1429" providerId="AD" clId="Web-{2F4ECE67-8A9C-4348-A264-D7A16E098D2F}" dt="2020-05-26T19:08:56.757" v="36" actId="1076"/>
      <pc:docMkLst>
        <pc:docMk/>
      </pc:docMkLst>
      <pc:sldChg chg="modSp">
        <pc:chgData name="Janelle Stewart" userId="S::jstewart@oem.nyc.gov::8bef967d-f3c7-4083-bce4-dde60b2f1429" providerId="AD" clId="Web-{2F4ECE67-8A9C-4348-A264-D7A16E098D2F}" dt="2020-05-26T19:08:56.757" v="36" actId="1076"/>
        <pc:sldMkLst>
          <pc:docMk/>
          <pc:sldMk cId="2669309003" sldId="338"/>
        </pc:sldMkLst>
        <pc:spChg chg="mod">
          <ac:chgData name="Janelle Stewart" userId="S::jstewart@oem.nyc.gov::8bef967d-f3c7-4083-bce4-dde60b2f1429" providerId="AD" clId="Web-{2F4ECE67-8A9C-4348-A264-D7A16E098D2F}" dt="2020-05-26T19:08:56.757" v="36" actId="1076"/>
          <ac:spMkLst>
            <pc:docMk/>
            <pc:sldMk cId="2669309003" sldId="338"/>
            <ac:spMk id="3" creationId="{00000000-0000-0000-0000-000000000000}"/>
          </ac:spMkLst>
        </pc:spChg>
        <pc:spChg chg="mod">
          <ac:chgData name="Janelle Stewart" userId="S::jstewart@oem.nyc.gov::8bef967d-f3c7-4083-bce4-dde60b2f1429" providerId="AD" clId="Web-{2F4ECE67-8A9C-4348-A264-D7A16E098D2F}" dt="2020-05-26T18:45:57.517" v="14" actId="14100"/>
          <ac:spMkLst>
            <pc:docMk/>
            <pc:sldMk cId="2669309003" sldId="338"/>
            <ac:spMk id="8" creationId="{00000000-0000-0000-0000-000000000000}"/>
          </ac:spMkLst>
        </pc:spChg>
        <pc:picChg chg="mod">
          <ac:chgData name="Janelle Stewart" userId="S::jstewart@oem.nyc.gov::8bef967d-f3c7-4083-bce4-dde60b2f1429" providerId="AD" clId="Web-{2F4ECE67-8A9C-4348-A264-D7A16E098D2F}" dt="2020-05-26T18:48:36.050" v="26" actId="1076"/>
          <ac:picMkLst>
            <pc:docMk/>
            <pc:sldMk cId="2669309003" sldId="338"/>
            <ac:picMk id="5" creationId="{6967B499-5579-4032-AFBF-175529E7C406}"/>
          </ac:picMkLst>
        </pc:picChg>
      </pc:sldChg>
      <pc:sldChg chg="modSp">
        <pc:chgData name="Janelle Stewart" userId="S::jstewart@oem.nyc.gov::8bef967d-f3c7-4083-bce4-dde60b2f1429" providerId="AD" clId="Web-{2F4ECE67-8A9C-4348-A264-D7A16E098D2F}" dt="2020-05-26T19:03:47.659" v="31" actId="1076"/>
        <pc:sldMkLst>
          <pc:docMk/>
          <pc:sldMk cId="2212816374" sldId="383"/>
        </pc:sldMkLst>
        <pc:spChg chg="mod">
          <ac:chgData name="Janelle Stewart" userId="S::jstewart@oem.nyc.gov::8bef967d-f3c7-4083-bce4-dde60b2f1429" providerId="AD" clId="Web-{2F4ECE67-8A9C-4348-A264-D7A16E098D2F}" dt="2020-05-26T19:03:47.659" v="31" actId="1076"/>
          <ac:spMkLst>
            <pc:docMk/>
            <pc:sldMk cId="2212816374" sldId="383"/>
            <ac:spMk id="3" creationId="{00000000-0000-0000-0000-000000000000}"/>
          </ac:spMkLst>
        </pc:spChg>
      </pc:sldChg>
      <pc:sldChg chg="modSp">
        <pc:chgData name="Janelle Stewart" userId="S::jstewart@oem.nyc.gov::8bef967d-f3c7-4083-bce4-dde60b2f1429" providerId="AD" clId="Web-{2F4ECE67-8A9C-4348-A264-D7A16E098D2F}" dt="2020-05-26T18:45:48.595" v="13" actId="20577"/>
        <pc:sldMkLst>
          <pc:docMk/>
          <pc:sldMk cId="3639148772" sldId="385"/>
        </pc:sldMkLst>
        <pc:spChg chg="mod">
          <ac:chgData name="Janelle Stewart" userId="S::jstewart@oem.nyc.gov::8bef967d-f3c7-4083-bce4-dde60b2f1429" providerId="AD" clId="Web-{2F4ECE67-8A9C-4348-A264-D7A16E098D2F}" dt="2020-05-26T18:45:48.595" v="13" actId="20577"/>
          <ac:spMkLst>
            <pc:docMk/>
            <pc:sldMk cId="3639148772" sldId="385"/>
            <ac:spMk id="3" creationId="{00000000-0000-0000-0000-000000000000}"/>
          </ac:spMkLst>
        </pc:spChg>
      </pc:sldChg>
    </pc:docChg>
  </pc:docChgLst>
  <pc:docChgLst>
    <pc:chgData name="Christina A Farrell" userId="S::cafarrell@oem.nyc.gov::4aee97ad-3f22-4860-b083-caa7607586f7" providerId="AD" clId="Web-{7E7C1A3A-86A6-4A87-AE1E-72D0511B8D11}"/>
    <pc:docChg chg="modSld">
      <pc:chgData name="Christina A Farrell" userId="S::cafarrell@oem.nyc.gov::4aee97ad-3f22-4860-b083-caa7607586f7" providerId="AD" clId="Web-{7E7C1A3A-86A6-4A87-AE1E-72D0511B8D11}" dt="2020-07-07T17:09:04.573" v="44" actId="20577"/>
      <pc:docMkLst>
        <pc:docMk/>
      </pc:docMkLst>
      <pc:sldChg chg="modSp">
        <pc:chgData name="Christina A Farrell" userId="S::cafarrell@oem.nyc.gov::4aee97ad-3f22-4860-b083-caa7607586f7" providerId="AD" clId="Web-{7E7C1A3A-86A6-4A87-AE1E-72D0511B8D11}" dt="2020-07-07T17:03:48.007" v="7" actId="20577"/>
        <pc:sldMkLst>
          <pc:docMk/>
          <pc:sldMk cId="2717657710" sldId="259"/>
        </pc:sldMkLst>
        <pc:spChg chg="mod">
          <ac:chgData name="Christina A Farrell" userId="S::cafarrell@oem.nyc.gov::4aee97ad-3f22-4860-b083-caa7607586f7" providerId="AD" clId="Web-{7E7C1A3A-86A6-4A87-AE1E-72D0511B8D11}" dt="2020-07-07T17:03:48.007" v="7" actId="20577"/>
          <ac:spMkLst>
            <pc:docMk/>
            <pc:sldMk cId="2717657710" sldId="259"/>
            <ac:spMk id="16" creationId="{00000000-0000-0000-0000-000000000000}"/>
          </ac:spMkLst>
        </pc:spChg>
      </pc:sldChg>
      <pc:sldChg chg="modSp">
        <pc:chgData name="Christina A Farrell" userId="S::cafarrell@oem.nyc.gov::4aee97ad-3f22-4860-b083-caa7607586f7" providerId="AD" clId="Web-{7E7C1A3A-86A6-4A87-AE1E-72D0511B8D11}" dt="2020-07-07T17:07:02.478" v="41" actId="20577"/>
        <pc:sldMkLst>
          <pc:docMk/>
          <pc:sldMk cId="3674054878" sldId="289"/>
        </pc:sldMkLst>
        <pc:spChg chg="mod">
          <ac:chgData name="Christina A Farrell" userId="S::cafarrell@oem.nyc.gov::4aee97ad-3f22-4860-b083-caa7607586f7" providerId="AD" clId="Web-{7E7C1A3A-86A6-4A87-AE1E-72D0511B8D11}" dt="2020-07-07T17:07:02.478" v="41" actId="20577"/>
          <ac:spMkLst>
            <pc:docMk/>
            <pc:sldMk cId="3674054878" sldId="289"/>
            <ac:spMk id="9" creationId="{C883CBF1-4B1A-43D5-B774-5FA6A50389D7}"/>
          </ac:spMkLst>
        </pc:spChg>
      </pc:sldChg>
      <pc:sldChg chg="modSp">
        <pc:chgData name="Christina A Farrell" userId="S::cafarrell@oem.nyc.gov::4aee97ad-3f22-4860-b083-caa7607586f7" providerId="AD" clId="Web-{7E7C1A3A-86A6-4A87-AE1E-72D0511B8D11}" dt="2020-07-07T17:08:02.526" v="43" actId="20577"/>
        <pc:sldMkLst>
          <pc:docMk/>
          <pc:sldMk cId="1757476738" sldId="362"/>
        </pc:sldMkLst>
        <pc:spChg chg="mod">
          <ac:chgData name="Christina A Farrell" userId="S::cafarrell@oem.nyc.gov::4aee97ad-3f22-4860-b083-caa7607586f7" providerId="AD" clId="Web-{7E7C1A3A-86A6-4A87-AE1E-72D0511B8D11}" dt="2020-07-07T17:08:02.526" v="43" actId="20577"/>
          <ac:spMkLst>
            <pc:docMk/>
            <pc:sldMk cId="1757476738" sldId="362"/>
            <ac:spMk id="3" creationId="{00000000-0000-0000-0000-000000000000}"/>
          </ac:spMkLst>
        </pc:spChg>
      </pc:sldChg>
      <pc:sldChg chg="modSp">
        <pc:chgData name="Christina A Farrell" userId="S::cafarrell@oem.nyc.gov::4aee97ad-3f22-4860-b083-caa7607586f7" providerId="AD" clId="Web-{7E7C1A3A-86A6-4A87-AE1E-72D0511B8D11}" dt="2020-07-07T17:06:02.759" v="24" actId="20577"/>
        <pc:sldMkLst>
          <pc:docMk/>
          <pc:sldMk cId="2298237981" sldId="380"/>
        </pc:sldMkLst>
        <pc:spChg chg="mod">
          <ac:chgData name="Christina A Farrell" userId="S::cafarrell@oem.nyc.gov::4aee97ad-3f22-4860-b083-caa7607586f7" providerId="AD" clId="Web-{7E7C1A3A-86A6-4A87-AE1E-72D0511B8D11}" dt="2020-07-07T17:06:02.759" v="24" actId="20577"/>
          <ac:spMkLst>
            <pc:docMk/>
            <pc:sldMk cId="2298237981" sldId="380"/>
            <ac:spMk id="4" creationId="{00000000-0000-0000-0000-000000000000}"/>
          </ac:spMkLst>
        </pc:spChg>
      </pc:sldChg>
      <pc:sldChg chg="modSp">
        <pc:chgData name="Christina A Farrell" userId="S::cafarrell@oem.nyc.gov::4aee97ad-3f22-4860-b083-caa7607586f7" providerId="AD" clId="Web-{7E7C1A3A-86A6-4A87-AE1E-72D0511B8D11}" dt="2020-07-07T17:09:04.573" v="44" actId="20577"/>
        <pc:sldMkLst>
          <pc:docMk/>
          <pc:sldMk cId="2212816374" sldId="383"/>
        </pc:sldMkLst>
        <pc:spChg chg="mod">
          <ac:chgData name="Christina A Farrell" userId="S::cafarrell@oem.nyc.gov::4aee97ad-3f22-4860-b083-caa7607586f7" providerId="AD" clId="Web-{7E7C1A3A-86A6-4A87-AE1E-72D0511B8D11}" dt="2020-07-07T17:09:04.573" v="44" actId="20577"/>
          <ac:spMkLst>
            <pc:docMk/>
            <pc:sldMk cId="2212816374" sldId="383"/>
            <ac:spMk id="3" creationId="{00000000-0000-0000-0000-000000000000}"/>
          </ac:spMkLst>
        </pc:spChg>
      </pc:sldChg>
    </pc:docChg>
  </pc:docChgLst>
  <pc:docChgLst>
    <pc:chgData clId="Web-{F72515AD-FB8B-F79E-0656-84CD7456E249}"/>
    <pc:docChg chg="modSld">
      <pc:chgData name="" userId="" providerId="" clId="Web-{F72515AD-FB8B-F79E-0656-84CD7456E249}" dt="2020-05-28T16:08:44.428" v="9" actId="20577"/>
      <pc:docMkLst>
        <pc:docMk/>
      </pc:docMkLst>
      <pc:sldChg chg="modSp addCm modCm">
        <pc:chgData name="" userId="" providerId="" clId="Web-{F72515AD-FB8B-F79E-0656-84CD7456E249}" dt="2020-05-28T16:04:42.708" v="6"/>
        <pc:sldMkLst>
          <pc:docMk/>
          <pc:sldMk cId="1757476738" sldId="362"/>
        </pc:sldMkLst>
        <pc:spChg chg="mod">
          <ac:chgData name="" userId="" providerId="" clId="Web-{F72515AD-FB8B-F79E-0656-84CD7456E249}" dt="2020-05-28T16:01:12.817" v="4" actId="20577"/>
          <ac:spMkLst>
            <pc:docMk/>
            <pc:sldMk cId="1757476738" sldId="362"/>
            <ac:spMk id="3" creationId="{00000000-0000-0000-0000-000000000000}"/>
          </ac:spMkLst>
        </pc:spChg>
      </pc:sldChg>
      <pc:sldChg chg="modSp addCm">
        <pc:chgData name="" userId="" providerId="" clId="Web-{F72515AD-FB8B-F79E-0656-84CD7456E249}" dt="2020-05-28T16:00:58.145" v="1"/>
        <pc:sldMkLst>
          <pc:docMk/>
          <pc:sldMk cId="2298237981" sldId="380"/>
        </pc:sldMkLst>
        <pc:spChg chg="mod">
          <ac:chgData name="" userId="" providerId="" clId="Web-{F72515AD-FB8B-F79E-0656-84CD7456E249}" dt="2020-05-28T16:00:49.692" v="0" actId="20577"/>
          <ac:spMkLst>
            <pc:docMk/>
            <pc:sldMk cId="2298237981" sldId="380"/>
            <ac:spMk id="4" creationId="{00000000-0000-0000-0000-000000000000}"/>
          </ac:spMkLst>
        </pc:spChg>
      </pc:sldChg>
      <pc:sldChg chg="addCm">
        <pc:chgData name="" userId="" providerId="" clId="Web-{F72515AD-FB8B-F79E-0656-84CD7456E249}" dt="2020-05-28T16:08:20.006" v="8"/>
        <pc:sldMkLst>
          <pc:docMk/>
          <pc:sldMk cId="3208746654" sldId="382"/>
        </pc:sldMkLst>
      </pc:sldChg>
      <pc:sldChg chg="modSp">
        <pc:chgData name="" userId="" providerId="" clId="Web-{F72515AD-FB8B-F79E-0656-84CD7456E249}" dt="2020-05-28T16:08:44.428" v="9" actId="20577"/>
        <pc:sldMkLst>
          <pc:docMk/>
          <pc:sldMk cId="3200730801" sldId="384"/>
        </pc:sldMkLst>
        <pc:spChg chg="mod">
          <ac:chgData name="" userId="" providerId="" clId="Web-{F72515AD-FB8B-F79E-0656-84CD7456E249}" dt="2020-05-28T16:08:44.428" v="9" actId="20577"/>
          <ac:spMkLst>
            <pc:docMk/>
            <pc:sldMk cId="3200730801" sldId="384"/>
            <ac:spMk id="3" creationId="{00000000-0000-0000-0000-000000000000}"/>
          </ac:spMkLst>
        </pc:spChg>
      </pc:sldChg>
      <pc:sldChg chg="addCm">
        <pc:chgData name="" userId="" providerId="" clId="Web-{F72515AD-FB8B-F79E-0656-84CD7456E249}" dt="2020-05-28T16:06:07.334" v="7"/>
        <pc:sldMkLst>
          <pc:docMk/>
          <pc:sldMk cId="1556923011" sldId="386"/>
        </pc:sldMkLst>
      </pc:sldChg>
    </pc:docChg>
  </pc:docChgLst>
  <pc:docChgLst>
    <pc:chgData name="Ira Tannenbaum" userId="S::itannenbaum@oem.nyc.gov::8aa6d80a-51c5-42fe-afe9-5cb112bf596a" providerId="AD" clId="Web-{052638C3-06D2-4F95-9C96-AC4F8B7D6003}"/>
    <pc:docChg chg="">
      <pc:chgData name="Ira Tannenbaum" userId="S::itannenbaum@oem.nyc.gov::8aa6d80a-51c5-42fe-afe9-5cb112bf596a" providerId="AD" clId="Web-{052638C3-06D2-4F95-9C96-AC4F8B7D6003}" dt="2020-06-18T19:18:02.448" v="3"/>
      <pc:docMkLst>
        <pc:docMk/>
      </pc:docMkLst>
      <pc:sldChg chg="addCm">
        <pc:chgData name="Ira Tannenbaum" userId="S::itannenbaum@oem.nyc.gov::8aa6d80a-51c5-42fe-afe9-5cb112bf596a" providerId="AD" clId="Web-{052638C3-06D2-4F95-9C96-AC4F8B7D6003}" dt="2020-06-18T19:16:55.010" v="2"/>
        <pc:sldMkLst>
          <pc:docMk/>
          <pc:sldMk cId="3674054878" sldId="289"/>
        </pc:sldMkLst>
      </pc:sldChg>
      <pc:sldChg chg="addCm">
        <pc:chgData name="Ira Tannenbaum" userId="S::itannenbaum@oem.nyc.gov::8aa6d80a-51c5-42fe-afe9-5cb112bf596a" providerId="AD" clId="Web-{052638C3-06D2-4F95-9C96-AC4F8B7D6003}" dt="2020-06-18T19:15:15.197" v="0"/>
        <pc:sldMkLst>
          <pc:docMk/>
          <pc:sldMk cId="1757476738" sldId="362"/>
        </pc:sldMkLst>
      </pc:sldChg>
      <pc:sldChg chg="addCm">
        <pc:chgData name="Ira Tannenbaum" userId="S::itannenbaum@oem.nyc.gov::8aa6d80a-51c5-42fe-afe9-5cb112bf596a" providerId="AD" clId="Web-{052638C3-06D2-4F95-9C96-AC4F8B7D6003}" dt="2020-06-18T19:18:02.448" v="3"/>
        <pc:sldMkLst>
          <pc:docMk/>
          <pc:sldMk cId="3939836907" sldId="370"/>
        </pc:sldMkLst>
      </pc:sldChg>
      <pc:sldChg chg="addCm">
        <pc:chgData name="Ira Tannenbaum" userId="S::itannenbaum@oem.nyc.gov::8aa6d80a-51c5-42fe-afe9-5cb112bf596a" providerId="AD" clId="Web-{052638C3-06D2-4F95-9C96-AC4F8B7D6003}" dt="2020-06-18T19:15:37.229" v="1"/>
        <pc:sldMkLst>
          <pc:docMk/>
          <pc:sldMk cId="2298237981" sldId="380"/>
        </pc:sldMkLst>
      </pc:sldChg>
    </pc:docChg>
  </pc:docChgLst>
  <pc:docChgLst>
    <pc:chgData name="Janelle M Stewart" userId="eeb704db285c2db7" providerId="LiveId" clId="{6BA15599-C7C7-445C-AD61-58E56960036A}"/>
    <pc:docChg chg="undo custSel addSld delSld modSld">
      <pc:chgData name="Janelle M Stewart" userId="eeb704db285c2db7" providerId="LiveId" clId="{6BA15599-C7C7-445C-AD61-58E56960036A}" dt="2020-05-14T16:45:22.309" v="313" actId="1076"/>
      <pc:docMkLst>
        <pc:docMk/>
      </pc:docMkLst>
      <pc:sldChg chg="addSp delSp modSp mod">
        <pc:chgData name="Janelle M Stewart" userId="eeb704db285c2db7" providerId="LiveId" clId="{6BA15599-C7C7-445C-AD61-58E56960036A}" dt="2020-05-14T16:25:23.343" v="52" actId="167"/>
        <pc:sldMkLst>
          <pc:docMk/>
          <pc:sldMk cId="2717657710" sldId="259"/>
        </pc:sldMkLst>
        <pc:graphicFrameChg chg="add del modGraphic">
          <ac:chgData name="Janelle M Stewart" userId="eeb704db285c2db7" providerId="LiveId" clId="{6BA15599-C7C7-445C-AD61-58E56960036A}" dt="2020-05-14T16:25:00.825" v="47" actId="27309"/>
          <ac:graphicFrameMkLst>
            <pc:docMk/>
            <pc:sldMk cId="2717657710" sldId="259"/>
            <ac:graphicFrameMk id="6" creationId="{223524B6-81F8-44A6-B07A-DD6E8328B9E9}"/>
          </ac:graphicFrameMkLst>
        </pc:graphicFrameChg>
        <pc:picChg chg="add del mod ord">
          <ac:chgData name="Janelle M Stewart" userId="eeb704db285c2db7" providerId="LiveId" clId="{6BA15599-C7C7-445C-AD61-58E56960036A}" dt="2020-05-14T16:21:58.449" v="17"/>
          <ac:picMkLst>
            <pc:docMk/>
            <pc:sldMk cId="2717657710" sldId="259"/>
            <ac:picMk id="2" creationId="{0A5D7D0B-83EC-409B-BB1A-B73EFB5B31DB}"/>
          </ac:picMkLst>
        </pc:picChg>
        <pc:picChg chg="add del mod">
          <ac:chgData name="Janelle M Stewart" userId="eeb704db285c2db7" providerId="LiveId" clId="{6BA15599-C7C7-445C-AD61-58E56960036A}" dt="2020-05-14T16:24:27.669" v="40" actId="478"/>
          <ac:picMkLst>
            <pc:docMk/>
            <pc:sldMk cId="2717657710" sldId="259"/>
            <ac:picMk id="3" creationId="{00000000-0000-0000-0000-000000000000}"/>
          </ac:picMkLst>
        </pc:picChg>
        <pc:picChg chg="add del mod">
          <ac:chgData name="Janelle M Stewart" userId="eeb704db285c2db7" providerId="LiveId" clId="{6BA15599-C7C7-445C-AD61-58E56960036A}" dt="2020-05-14T16:24:48.241" v="45" actId="478"/>
          <ac:picMkLst>
            <pc:docMk/>
            <pc:sldMk cId="2717657710" sldId="259"/>
            <ac:picMk id="4" creationId="{F6EAA805-B536-4EA0-8BB3-382F86376048}"/>
          </ac:picMkLst>
        </pc:picChg>
        <pc:picChg chg="add mod ord">
          <ac:chgData name="Janelle M Stewart" userId="eeb704db285c2db7" providerId="LiveId" clId="{6BA15599-C7C7-445C-AD61-58E56960036A}" dt="2020-05-14T16:25:23.343" v="52" actId="167"/>
          <ac:picMkLst>
            <pc:docMk/>
            <pc:sldMk cId="2717657710" sldId="259"/>
            <ac:picMk id="7" creationId="{BB7A1BB3-A72C-4BFE-8AE8-DA56D94679D3}"/>
          </ac:picMkLst>
        </pc:picChg>
        <pc:picChg chg="add del mod">
          <ac:chgData name="Janelle M Stewart" userId="eeb704db285c2db7" providerId="LiveId" clId="{6BA15599-C7C7-445C-AD61-58E56960036A}" dt="2020-05-14T16:22:20.976" v="25"/>
          <ac:picMkLst>
            <pc:docMk/>
            <pc:sldMk cId="2717657710" sldId="259"/>
            <ac:picMk id="1026" creationId="{0A181A6E-267A-4DEC-997D-C4546662D160}"/>
          </ac:picMkLst>
        </pc:picChg>
        <pc:picChg chg="add del mod">
          <ac:chgData name="Janelle M Stewart" userId="eeb704db285c2db7" providerId="LiveId" clId="{6BA15599-C7C7-445C-AD61-58E56960036A}" dt="2020-05-14T16:24:13.494" v="39" actId="478"/>
          <ac:picMkLst>
            <pc:docMk/>
            <pc:sldMk cId="2717657710" sldId="259"/>
            <ac:picMk id="1028" creationId="{FCDAB4C6-99EA-4DFF-A12B-3C9DB0D6B920}"/>
          </ac:picMkLst>
        </pc:picChg>
      </pc:sldChg>
      <pc:sldChg chg="addSp modSp mod">
        <pc:chgData name="Janelle M Stewart" userId="eeb704db285c2db7" providerId="LiveId" clId="{6BA15599-C7C7-445C-AD61-58E56960036A}" dt="2020-05-14T16:31:13.708" v="218" actId="1076"/>
        <pc:sldMkLst>
          <pc:docMk/>
          <pc:sldMk cId="3674054878" sldId="289"/>
        </pc:sldMkLst>
        <pc:spChg chg="add mod">
          <ac:chgData name="Janelle M Stewart" userId="eeb704db285c2db7" providerId="LiveId" clId="{6BA15599-C7C7-445C-AD61-58E56960036A}" dt="2020-05-14T16:31:13.708" v="218" actId="1076"/>
          <ac:spMkLst>
            <pc:docMk/>
            <pc:sldMk cId="3674054878" sldId="289"/>
            <ac:spMk id="5" creationId="{844F76C4-B152-4245-874F-FA6F0F788119}"/>
          </ac:spMkLst>
        </pc:spChg>
      </pc:sldChg>
      <pc:sldChg chg="addSp delSp modSp mod">
        <pc:chgData name="Janelle M Stewart" userId="eeb704db285c2db7" providerId="LiveId" clId="{6BA15599-C7C7-445C-AD61-58E56960036A}" dt="2020-05-14T16:32:36.479" v="225" actId="1037"/>
        <pc:sldMkLst>
          <pc:docMk/>
          <pc:sldMk cId="2669309003" sldId="338"/>
        </pc:sldMkLst>
        <pc:spChg chg="mod">
          <ac:chgData name="Janelle M Stewart" userId="eeb704db285c2db7" providerId="LiveId" clId="{6BA15599-C7C7-445C-AD61-58E56960036A}" dt="2020-05-14T16:32:31.871" v="219" actId="1076"/>
          <ac:spMkLst>
            <pc:docMk/>
            <pc:sldMk cId="2669309003" sldId="338"/>
            <ac:spMk id="3" creationId="{00000000-0000-0000-0000-000000000000}"/>
          </ac:spMkLst>
        </pc:spChg>
        <pc:spChg chg="mod">
          <ac:chgData name="Janelle M Stewart" userId="eeb704db285c2db7" providerId="LiveId" clId="{6BA15599-C7C7-445C-AD61-58E56960036A}" dt="2020-05-14T16:27:00.554" v="60" actId="1076"/>
          <ac:spMkLst>
            <pc:docMk/>
            <pc:sldMk cId="2669309003" sldId="338"/>
            <ac:spMk id="8" creationId="{00000000-0000-0000-0000-000000000000}"/>
          </ac:spMkLst>
        </pc:spChg>
        <pc:picChg chg="del">
          <ac:chgData name="Janelle M Stewart" userId="eeb704db285c2db7" providerId="LiveId" clId="{6BA15599-C7C7-445C-AD61-58E56960036A}" dt="2020-05-14T16:26:40.040" v="53" actId="478"/>
          <ac:picMkLst>
            <pc:docMk/>
            <pc:sldMk cId="2669309003" sldId="338"/>
            <ac:picMk id="7" creationId="{720F901C-57F7-4A04-9555-23B718CB5F44}"/>
          </ac:picMkLst>
        </pc:picChg>
        <pc:picChg chg="add mod">
          <ac:chgData name="Janelle M Stewart" userId="eeb704db285c2db7" providerId="LiveId" clId="{6BA15599-C7C7-445C-AD61-58E56960036A}" dt="2020-05-14T16:32:36.479" v="225" actId="1037"/>
          <ac:picMkLst>
            <pc:docMk/>
            <pc:sldMk cId="2669309003" sldId="338"/>
            <ac:picMk id="9" creationId="{EBDDE6A9-1EB7-4E73-A19B-30DE51AE07FE}"/>
          </ac:picMkLst>
        </pc:picChg>
        <pc:picChg chg="add del mod">
          <ac:chgData name="Janelle M Stewart" userId="eeb704db285c2db7" providerId="LiveId" clId="{6BA15599-C7C7-445C-AD61-58E56960036A}" dt="2020-05-14T16:27:43.821" v="66" actId="478"/>
          <ac:picMkLst>
            <pc:docMk/>
            <pc:sldMk cId="2669309003" sldId="338"/>
            <ac:picMk id="2050" creationId="{BE1F2B99-F67C-47E7-B0C8-63C7A3792E1E}"/>
          </ac:picMkLst>
        </pc:picChg>
      </pc:sldChg>
      <pc:sldChg chg="addSp delSp modSp mod">
        <pc:chgData name="Janelle M Stewart" userId="eeb704db285c2db7" providerId="LiveId" clId="{6BA15599-C7C7-445C-AD61-58E56960036A}" dt="2020-05-14T16:45:22.309" v="313" actId="1076"/>
        <pc:sldMkLst>
          <pc:docMk/>
          <pc:sldMk cId="3939836907" sldId="370"/>
        </pc:sldMkLst>
        <pc:spChg chg="mod">
          <ac:chgData name="Janelle M Stewart" userId="eeb704db285c2db7" providerId="LiveId" clId="{6BA15599-C7C7-445C-AD61-58E56960036A}" dt="2020-05-14T16:45:22.309" v="313" actId="1076"/>
          <ac:spMkLst>
            <pc:docMk/>
            <pc:sldMk cId="3939836907" sldId="370"/>
            <ac:spMk id="12" creationId="{B03C81B8-7743-433B-9A08-DCDF6DD4132D}"/>
          </ac:spMkLst>
        </pc:spChg>
        <pc:picChg chg="add mod">
          <ac:chgData name="Janelle M Stewart" userId="eeb704db285c2db7" providerId="LiveId" clId="{6BA15599-C7C7-445C-AD61-58E56960036A}" dt="2020-05-14T16:45:16.948" v="312" actId="1076"/>
          <ac:picMkLst>
            <pc:docMk/>
            <pc:sldMk cId="3939836907" sldId="370"/>
            <ac:picMk id="8" creationId="{F7141CBF-AAED-44C1-BB87-CB707B5315BC}"/>
          </ac:picMkLst>
        </pc:picChg>
        <pc:picChg chg="del">
          <ac:chgData name="Janelle M Stewart" userId="eeb704db285c2db7" providerId="LiveId" clId="{6BA15599-C7C7-445C-AD61-58E56960036A}" dt="2020-05-14T16:27:53.279" v="68" actId="478"/>
          <ac:picMkLst>
            <pc:docMk/>
            <pc:sldMk cId="3939836907" sldId="370"/>
            <ac:picMk id="10" creationId="{00000000-0000-0000-0000-000000000000}"/>
          </ac:picMkLst>
        </pc:picChg>
      </pc:sldChg>
      <pc:sldChg chg="addSp delSp modSp mod">
        <pc:chgData name="Janelle M Stewart" userId="eeb704db285c2db7" providerId="LiveId" clId="{6BA15599-C7C7-445C-AD61-58E56960036A}" dt="2020-05-14T16:42:13.399" v="263" actId="478"/>
        <pc:sldMkLst>
          <pc:docMk/>
          <pc:sldMk cId="3208746654" sldId="382"/>
        </pc:sldMkLst>
        <pc:spChg chg="mod">
          <ac:chgData name="Janelle M Stewart" userId="eeb704db285c2db7" providerId="LiveId" clId="{6BA15599-C7C7-445C-AD61-58E56960036A}" dt="2020-05-14T16:37:05.862" v="244" actId="255"/>
          <ac:spMkLst>
            <pc:docMk/>
            <pc:sldMk cId="3208746654" sldId="382"/>
            <ac:spMk id="3" creationId="{00000000-0000-0000-0000-000000000000}"/>
          </ac:spMkLst>
        </pc:spChg>
        <pc:spChg chg="del mod">
          <ac:chgData name="Janelle M Stewart" userId="eeb704db285c2db7" providerId="LiveId" clId="{6BA15599-C7C7-445C-AD61-58E56960036A}" dt="2020-05-14T16:36:46.728" v="240" actId="478"/>
          <ac:spMkLst>
            <pc:docMk/>
            <pc:sldMk cId="3208746654" sldId="382"/>
            <ac:spMk id="8" creationId="{00000000-0000-0000-0000-000000000000}"/>
          </ac:spMkLst>
        </pc:spChg>
        <pc:picChg chg="del">
          <ac:chgData name="Janelle M Stewart" userId="eeb704db285c2db7" providerId="LiveId" clId="{6BA15599-C7C7-445C-AD61-58E56960036A}" dt="2020-05-14T16:34:41.796" v="226" actId="478"/>
          <ac:picMkLst>
            <pc:docMk/>
            <pc:sldMk cId="3208746654" sldId="382"/>
            <ac:picMk id="5" creationId="{4917D53F-4376-48F6-B32E-C71BE8D9759A}"/>
          </ac:picMkLst>
        </pc:picChg>
        <pc:picChg chg="add del mod">
          <ac:chgData name="Janelle M Stewart" userId="eeb704db285c2db7" providerId="LiveId" clId="{6BA15599-C7C7-445C-AD61-58E56960036A}" dt="2020-05-14T16:42:13.399" v="263" actId="478"/>
          <ac:picMkLst>
            <pc:docMk/>
            <pc:sldMk cId="3208746654" sldId="382"/>
            <ac:picMk id="3074" creationId="{2B46A29F-5D5A-4A39-A71F-92FE5ABED61E}"/>
          </ac:picMkLst>
        </pc:picChg>
        <pc:picChg chg="add mod">
          <ac:chgData name="Janelle M Stewart" userId="eeb704db285c2db7" providerId="LiveId" clId="{6BA15599-C7C7-445C-AD61-58E56960036A}" dt="2020-05-14T16:42:02.207" v="262" actId="1076"/>
          <ac:picMkLst>
            <pc:docMk/>
            <pc:sldMk cId="3208746654" sldId="382"/>
            <ac:picMk id="3076" creationId="{B8F51580-D13D-4EDF-AC4F-893E1B4C5647}"/>
          </ac:picMkLst>
        </pc:picChg>
      </pc:sldChg>
      <pc:sldChg chg="addSp delSp add del">
        <pc:chgData name="Janelle M Stewart" userId="eeb704db285c2db7" providerId="LiveId" clId="{6BA15599-C7C7-445C-AD61-58E56960036A}" dt="2020-05-14T16:22:00.323" v="19" actId="21"/>
        <pc:sldMkLst>
          <pc:docMk/>
          <pc:sldMk cId="2212816374" sldId="383"/>
        </pc:sldMkLst>
        <pc:picChg chg="add del">
          <ac:chgData name="Janelle M Stewart" userId="eeb704db285c2db7" providerId="LiveId" clId="{6BA15599-C7C7-445C-AD61-58E56960036A}" dt="2020-05-14T16:22:00.323" v="19" actId="21"/>
          <ac:picMkLst>
            <pc:docMk/>
            <pc:sldMk cId="2212816374" sldId="383"/>
            <ac:picMk id="2050" creationId="{707D0222-F2E8-4E1D-A02C-B5D1A53B68B2}"/>
          </ac:picMkLst>
        </pc:picChg>
      </pc:sldChg>
    </pc:docChg>
  </pc:docChgLst>
  <pc:docChgLst>
    <pc:chgData name="Janelle Stewart" userId="S::jstewart@oem.nyc.gov::8bef967d-f3c7-4083-bce4-dde60b2f1429" providerId="AD" clId="Web-{2D7A77C5-E70B-47F9-B9D8-AB946DA18631}"/>
    <pc:docChg chg="modSld sldOrd">
      <pc:chgData name="Janelle Stewart" userId="S::jstewart@oem.nyc.gov::8bef967d-f3c7-4083-bce4-dde60b2f1429" providerId="AD" clId="Web-{2D7A77C5-E70B-47F9-B9D8-AB946DA18631}" dt="2020-05-20T20:18:19.537" v="162"/>
      <pc:docMkLst>
        <pc:docMk/>
      </pc:docMkLst>
      <pc:sldChg chg="modSp">
        <pc:chgData name="Janelle Stewart" userId="S::jstewart@oem.nyc.gov::8bef967d-f3c7-4083-bce4-dde60b2f1429" providerId="AD" clId="Web-{2D7A77C5-E70B-47F9-B9D8-AB946DA18631}" dt="2020-05-20T19:30:22.821" v="62" actId="20577"/>
        <pc:sldMkLst>
          <pc:docMk/>
          <pc:sldMk cId="3674054878" sldId="289"/>
        </pc:sldMkLst>
        <pc:spChg chg="mod">
          <ac:chgData name="Janelle Stewart" userId="S::jstewart@oem.nyc.gov::8bef967d-f3c7-4083-bce4-dde60b2f1429" providerId="AD" clId="Web-{2D7A77C5-E70B-47F9-B9D8-AB946DA18631}" dt="2020-05-20T19:30:22.821" v="62" actId="20577"/>
          <ac:spMkLst>
            <pc:docMk/>
            <pc:sldMk cId="3674054878" sldId="289"/>
            <ac:spMk id="3" creationId="{00000000-0000-0000-0000-000000000000}"/>
          </ac:spMkLst>
        </pc:spChg>
      </pc:sldChg>
      <pc:sldChg chg="delSp modSp">
        <pc:chgData name="Janelle Stewart" userId="S::jstewart@oem.nyc.gov::8bef967d-f3c7-4083-bce4-dde60b2f1429" providerId="AD" clId="Web-{2D7A77C5-E70B-47F9-B9D8-AB946DA18631}" dt="2020-05-20T19:29:23.882" v="56" actId="20577"/>
        <pc:sldMkLst>
          <pc:docMk/>
          <pc:sldMk cId="1757476738" sldId="362"/>
        </pc:sldMkLst>
        <pc:spChg chg="mod">
          <ac:chgData name="Janelle Stewart" userId="S::jstewart@oem.nyc.gov::8bef967d-f3c7-4083-bce4-dde60b2f1429" providerId="AD" clId="Web-{2D7A77C5-E70B-47F9-B9D8-AB946DA18631}" dt="2020-05-20T19:29:23.882" v="56" actId="20577"/>
          <ac:spMkLst>
            <pc:docMk/>
            <pc:sldMk cId="1757476738" sldId="362"/>
            <ac:spMk id="3" creationId="{00000000-0000-0000-0000-000000000000}"/>
          </ac:spMkLst>
        </pc:spChg>
        <pc:spChg chg="del">
          <ac:chgData name="Janelle Stewart" userId="S::jstewart@oem.nyc.gov::8bef967d-f3c7-4083-bce4-dde60b2f1429" providerId="AD" clId="Web-{2D7A77C5-E70B-47F9-B9D8-AB946DA18631}" dt="2020-05-20T19:25:47.113" v="5"/>
          <ac:spMkLst>
            <pc:docMk/>
            <pc:sldMk cId="1757476738" sldId="362"/>
            <ac:spMk id="8" creationId="{00000000-0000-0000-0000-000000000000}"/>
          </ac:spMkLst>
        </pc:spChg>
        <pc:picChg chg="mod">
          <ac:chgData name="Janelle Stewart" userId="S::jstewart@oem.nyc.gov::8bef967d-f3c7-4083-bce4-dde60b2f1429" providerId="AD" clId="Web-{2D7A77C5-E70B-47F9-B9D8-AB946DA18631}" dt="2020-05-20T19:28:49.241" v="46" actId="1076"/>
          <ac:picMkLst>
            <pc:docMk/>
            <pc:sldMk cId="1757476738" sldId="362"/>
            <ac:picMk id="10" creationId="{00000000-0000-0000-0000-000000000000}"/>
          </ac:picMkLst>
        </pc:picChg>
      </pc:sldChg>
      <pc:sldChg chg="modSp">
        <pc:chgData name="Janelle Stewart" userId="S::jstewart@oem.nyc.gov::8bef967d-f3c7-4083-bce4-dde60b2f1429" providerId="AD" clId="Web-{2D7A77C5-E70B-47F9-B9D8-AB946DA18631}" dt="2020-05-20T19:29:48.742" v="57" actId="20577"/>
        <pc:sldMkLst>
          <pc:docMk/>
          <pc:sldMk cId="478339996" sldId="364"/>
        </pc:sldMkLst>
        <pc:spChg chg="mod">
          <ac:chgData name="Janelle Stewart" userId="S::jstewart@oem.nyc.gov::8bef967d-f3c7-4083-bce4-dde60b2f1429" providerId="AD" clId="Web-{2D7A77C5-E70B-47F9-B9D8-AB946DA18631}" dt="2020-05-20T19:29:48.742" v="57" actId="20577"/>
          <ac:spMkLst>
            <pc:docMk/>
            <pc:sldMk cId="478339996" sldId="364"/>
            <ac:spMk id="10" creationId="{3B8B7980-DAF0-49E3-AE89-EFF444A631B1}"/>
          </ac:spMkLst>
        </pc:spChg>
      </pc:sldChg>
      <pc:sldChg chg="ord delCm">
        <pc:chgData name="Janelle Stewart" userId="S::jstewart@oem.nyc.gov::8bef967d-f3c7-4083-bce4-dde60b2f1429" providerId="AD" clId="Web-{2D7A77C5-E70B-47F9-B9D8-AB946DA18631}" dt="2020-05-20T20:18:19.537" v="162"/>
        <pc:sldMkLst>
          <pc:docMk/>
          <pc:sldMk cId="3939836907" sldId="370"/>
        </pc:sldMkLst>
      </pc:sldChg>
      <pc:sldChg chg="modSp">
        <pc:chgData name="Janelle Stewart" userId="S::jstewart@oem.nyc.gov::8bef967d-f3c7-4083-bce4-dde60b2f1429" providerId="AD" clId="Web-{2D7A77C5-E70B-47F9-B9D8-AB946DA18631}" dt="2020-05-20T20:14:49.581" v="141" actId="20577"/>
        <pc:sldMkLst>
          <pc:docMk/>
          <pc:sldMk cId="3208746654" sldId="382"/>
        </pc:sldMkLst>
        <pc:spChg chg="mod">
          <ac:chgData name="Janelle Stewart" userId="S::jstewart@oem.nyc.gov::8bef967d-f3c7-4083-bce4-dde60b2f1429" providerId="AD" clId="Web-{2D7A77C5-E70B-47F9-B9D8-AB946DA18631}" dt="2020-05-20T20:03:55.321" v="115" actId="20577"/>
          <ac:spMkLst>
            <pc:docMk/>
            <pc:sldMk cId="3208746654" sldId="382"/>
            <ac:spMk id="2" creationId="{00000000-0000-0000-0000-000000000000}"/>
          </ac:spMkLst>
        </pc:spChg>
        <pc:spChg chg="mod">
          <ac:chgData name="Janelle Stewart" userId="S::jstewart@oem.nyc.gov::8bef967d-f3c7-4083-bce4-dde60b2f1429" providerId="AD" clId="Web-{2D7A77C5-E70B-47F9-B9D8-AB946DA18631}" dt="2020-05-20T20:14:49.581" v="141" actId="20577"/>
          <ac:spMkLst>
            <pc:docMk/>
            <pc:sldMk cId="3208746654" sldId="382"/>
            <ac:spMk id="4" creationId="{00000000-0000-0000-0000-000000000000}"/>
          </ac:spMkLst>
        </pc:spChg>
      </pc:sldChg>
      <pc:sldChg chg="modSp">
        <pc:chgData name="Janelle Stewart" userId="S::jstewart@oem.nyc.gov::8bef967d-f3c7-4083-bce4-dde60b2f1429" providerId="AD" clId="Web-{2D7A77C5-E70B-47F9-B9D8-AB946DA18631}" dt="2020-05-20T19:34:53.122" v="92" actId="20577"/>
        <pc:sldMkLst>
          <pc:docMk/>
          <pc:sldMk cId="2212816374" sldId="383"/>
        </pc:sldMkLst>
        <pc:spChg chg="mod">
          <ac:chgData name="Janelle Stewart" userId="S::jstewart@oem.nyc.gov::8bef967d-f3c7-4083-bce4-dde60b2f1429" providerId="AD" clId="Web-{2D7A77C5-E70B-47F9-B9D8-AB946DA18631}" dt="2020-05-20T19:34:53.122" v="92" actId="20577"/>
          <ac:spMkLst>
            <pc:docMk/>
            <pc:sldMk cId="2212816374" sldId="383"/>
            <ac:spMk id="2" creationId="{00000000-0000-0000-0000-000000000000}"/>
          </ac:spMkLst>
        </pc:spChg>
      </pc:sldChg>
      <pc:sldChg chg="addSp delSp modSp">
        <pc:chgData name="Janelle Stewart" userId="S::jstewart@oem.nyc.gov::8bef967d-f3c7-4083-bce4-dde60b2f1429" providerId="AD" clId="Web-{2D7A77C5-E70B-47F9-B9D8-AB946DA18631}" dt="2020-05-20T20:17:12.208" v="160" actId="1076"/>
        <pc:sldMkLst>
          <pc:docMk/>
          <pc:sldMk cId="3200730801" sldId="384"/>
        </pc:sldMkLst>
        <pc:spChg chg="mod">
          <ac:chgData name="Janelle Stewart" userId="S::jstewart@oem.nyc.gov::8bef967d-f3c7-4083-bce4-dde60b2f1429" providerId="AD" clId="Web-{2D7A77C5-E70B-47F9-B9D8-AB946DA18631}" dt="2020-05-20T20:14:18.596" v="139" actId="1076"/>
          <ac:spMkLst>
            <pc:docMk/>
            <pc:sldMk cId="3200730801" sldId="384"/>
            <ac:spMk id="3" creationId="{00000000-0000-0000-0000-000000000000}"/>
          </ac:spMkLst>
        </pc:spChg>
        <pc:spChg chg="add del mod">
          <ac:chgData name="Janelle Stewart" userId="S::jstewart@oem.nyc.gov::8bef967d-f3c7-4083-bce4-dde60b2f1429" providerId="AD" clId="Web-{2D7A77C5-E70B-47F9-B9D8-AB946DA18631}" dt="2020-05-20T19:47:14.446" v="97"/>
          <ac:spMkLst>
            <pc:docMk/>
            <pc:sldMk cId="3200730801" sldId="384"/>
            <ac:spMk id="5" creationId="{572643DC-EA53-4605-8C69-171C14DF4155}"/>
          </ac:spMkLst>
        </pc:spChg>
        <pc:spChg chg="add del mod">
          <ac:chgData name="Janelle Stewart" userId="S::jstewart@oem.nyc.gov::8bef967d-f3c7-4083-bce4-dde60b2f1429" providerId="AD" clId="Web-{2D7A77C5-E70B-47F9-B9D8-AB946DA18631}" dt="2020-05-20T19:47:56.150" v="101"/>
          <ac:spMkLst>
            <pc:docMk/>
            <pc:sldMk cId="3200730801" sldId="384"/>
            <ac:spMk id="6" creationId="{1BF55AAF-B87C-4B1E-95DC-8DF619317B5B}"/>
          </ac:spMkLst>
        </pc:spChg>
        <pc:spChg chg="add mod">
          <ac:chgData name="Janelle Stewart" userId="S::jstewart@oem.nyc.gov::8bef967d-f3c7-4083-bce4-dde60b2f1429" providerId="AD" clId="Web-{2D7A77C5-E70B-47F9-B9D8-AB946DA18631}" dt="2020-05-20T20:17:12.208" v="160" actId="1076"/>
          <ac:spMkLst>
            <pc:docMk/>
            <pc:sldMk cId="3200730801" sldId="384"/>
            <ac:spMk id="12" creationId="{FE9659F9-0B29-4FBA-9599-DF86B69435B1}"/>
          </ac:spMkLst>
        </pc:spChg>
        <pc:picChg chg="add del mod">
          <ac:chgData name="Janelle Stewart" userId="S::jstewart@oem.nyc.gov::8bef967d-f3c7-4083-bce4-dde60b2f1429" providerId="AD" clId="Web-{2D7A77C5-E70B-47F9-B9D8-AB946DA18631}" dt="2020-05-20T20:13:55.393" v="133"/>
          <ac:picMkLst>
            <pc:docMk/>
            <pc:sldMk cId="3200730801" sldId="384"/>
            <ac:picMk id="7" creationId="{EB2EC2E8-DD2C-437F-8DED-8DEF86F4F1ED}"/>
          </ac:picMkLst>
        </pc:picChg>
        <pc:picChg chg="add mod">
          <ac:chgData name="Janelle Stewart" userId="S::jstewart@oem.nyc.gov::8bef967d-f3c7-4083-bce4-dde60b2f1429" providerId="AD" clId="Web-{2D7A77C5-E70B-47F9-B9D8-AB946DA18631}" dt="2020-05-20T20:14:04.268" v="136" actId="1076"/>
          <ac:picMkLst>
            <pc:docMk/>
            <pc:sldMk cId="3200730801" sldId="384"/>
            <ac:picMk id="9" creationId="{C96050AB-6CD6-44CA-8A1E-5592DE9B4358}"/>
          </ac:picMkLst>
        </pc:picChg>
      </pc:sldChg>
      <pc:sldChg chg="modSp">
        <pc:chgData name="Janelle Stewart" userId="S::jstewart@oem.nyc.gov::8bef967d-f3c7-4083-bce4-dde60b2f1429" providerId="AD" clId="Web-{2D7A77C5-E70B-47F9-B9D8-AB946DA18631}" dt="2020-05-20T20:10:30.702" v="132" actId="20577"/>
        <pc:sldMkLst>
          <pc:docMk/>
          <pc:sldMk cId="3639148772" sldId="385"/>
        </pc:sldMkLst>
        <pc:spChg chg="mod">
          <ac:chgData name="Janelle Stewart" userId="S::jstewart@oem.nyc.gov::8bef967d-f3c7-4083-bce4-dde60b2f1429" providerId="AD" clId="Web-{2D7A77C5-E70B-47F9-B9D8-AB946DA18631}" dt="2020-05-20T20:04:29.118" v="122" actId="20577"/>
          <ac:spMkLst>
            <pc:docMk/>
            <pc:sldMk cId="3639148772" sldId="385"/>
            <ac:spMk id="2" creationId="{00000000-0000-0000-0000-000000000000}"/>
          </ac:spMkLst>
        </pc:spChg>
        <pc:spChg chg="mod">
          <ac:chgData name="Janelle Stewart" userId="S::jstewart@oem.nyc.gov::8bef967d-f3c7-4083-bce4-dde60b2f1429" providerId="AD" clId="Web-{2D7A77C5-E70B-47F9-B9D8-AB946DA18631}" dt="2020-05-20T20:10:30.702" v="132" actId="20577"/>
          <ac:spMkLst>
            <pc:docMk/>
            <pc:sldMk cId="3639148772" sldId="385"/>
            <ac:spMk id="8" creationId="{00000000-0000-0000-0000-000000000000}"/>
          </ac:spMkLst>
        </pc:spChg>
      </pc:sldChg>
    </pc:docChg>
  </pc:docChgLst>
  <pc:docChgLst>
    <pc:chgData name="Janelle M Stewart" userId="eeb704db285c2db7" providerId="LiveId" clId="{0BDB3233-DB39-41C3-9BA9-729BCBD83332}"/>
    <pc:docChg chg="undo custSel addSld delSld modSld sldOrd">
      <pc:chgData name="Janelle M Stewart" userId="eeb704db285c2db7" providerId="LiveId" clId="{0BDB3233-DB39-41C3-9BA9-729BCBD83332}" dt="2020-05-07T20:25:07.185" v="1951" actId="20577"/>
      <pc:docMkLst>
        <pc:docMk/>
      </pc:docMkLst>
      <pc:sldChg chg="modSp mod ord">
        <pc:chgData name="Janelle M Stewart" userId="eeb704db285c2db7" providerId="LiveId" clId="{0BDB3233-DB39-41C3-9BA9-729BCBD83332}" dt="2020-05-07T19:49:20.993" v="1765" actId="14100"/>
        <pc:sldMkLst>
          <pc:docMk/>
          <pc:sldMk cId="3674054878" sldId="289"/>
        </pc:sldMkLst>
        <pc:spChg chg="mod">
          <ac:chgData name="Janelle M Stewart" userId="eeb704db285c2db7" providerId="LiveId" clId="{0BDB3233-DB39-41C3-9BA9-729BCBD83332}" dt="2020-05-07T19:49:20.993" v="1765" actId="14100"/>
          <ac:spMkLst>
            <pc:docMk/>
            <pc:sldMk cId="3674054878" sldId="289"/>
            <ac:spMk id="3" creationId="{00000000-0000-0000-0000-000000000000}"/>
          </ac:spMkLst>
        </pc:spChg>
        <pc:spChg chg="mod">
          <ac:chgData name="Janelle M Stewart" userId="eeb704db285c2db7" providerId="LiveId" clId="{0BDB3233-DB39-41C3-9BA9-729BCBD83332}" dt="2020-05-06T21:31:22.115" v="1211" actId="20577"/>
          <ac:spMkLst>
            <pc:docMk/>
            <pc:sldMk cId="3674054878" sldId="289"/>
            <ac:spMk id="4" creationId="{00000000-0000-0000-0000-000000000000}"/>
          </ac:spMkLst>
        </pc:spChg>
        <pc:spChg chg="mod">
          <ac:chgData name="Janelle M Stewart" userId="eeb704db285c2db7" providerId="LiveId" clId="{0BDB3233-DB39-41C3-9BA9-729BCBD83332}" dt="2020-05-07T19:44:31.072" v="1754" actId="1076"/>
          <ac:spMkLst>
            <pc:docMk/>
            <pc:sldMk cId="3674054878" sldId="289"/>
            <ac:spMk id="8" creationId="{00000000-0000-0000-0000-000000000000}"/>
          </ac:spMkLst>
        </pc:spChg>
        <pc:picChg chg="mod">
          <ac:chgData name="Janelle M Stewart" userId="eeb704db285c2db7" providerId="LiveId" clId="{0BDB3233-DB39-41C3-9BA9-729BCBD83332}" dt="2020-05-07T19:49:13.195" v="1763" actId="14100"/>
          <ac:picMkLst>
            <pc:docMk/>
            <pc:sldMk cId="3674054878" sldId="289"/>
            <ac:picMk id="7" creationId="{00000000-0000-0000-0000-000000000000}"/>
          </ac:picMkLst>
        </pc:picChg>
      </pc:sldChg>
      <pc:sldChg chg="addSp delSp modSp mod">
        <pc:chgData name="Janelle M Stewart" userId="eeb704db285c2db7" providerId="LiveId" clId="{0BDB3233-DB39-41C3-9BA9-729BCBD83332}" dt="2020-05-07T19:41:37.785" v="1709" actId="20577"/>
        <pc:sldMkLst>
          <pc:docMk/>
          <pc:sldMk cId="2669309003" sldId="338"/>
        </pc:sldMkLst>
        <pc:spChg chg="mod">
          <ac:chgData name="Janelle M Stewart" userId="eeb704db285c2db7" providerId="LiveId" clId="{0BDB3233-DB39-41C3-9BA9-729BCBD83332}" dt="2020-05-06T21:31:38.181" v="1221" actId="20577"/>
          <ac:spMkLst>
            <pc:docMk/>
            <pc:sldMk cId="2669309003" sldId="338"/>
            <ac:spMk id="2" creationId="{00000000-0000-0000-0000-000000000000}"/>
          </ac:spMkLst>
        </pc:spChg>
        <pc:spChg chg="mod">
          <ac:chgData name="Janelle M Stewart" userId="eeb704db285c2db7" providerId="LiveId" clId="{0BDB3233-DB39-41C3-9BA9-729BCBD83332}" dt="2020-05-07T14:19:17.431" v="1317" actId="20577"/>
          <ac:spMkLst>
            <pc:docMk/>
            <pc:sldMk cId="2669309003" sldId="338"/>
            <ac:spMk id="3" creationId="{00000000-0000-0000-0000-000000000000}"/>
          </ac:spMkLst>
        </pc:spChg>
        <pc:spChg chg="mod">
          <ac:chgData name="Janelle M Stewart" userId="eeb704db285c2db7" providerId="LiveId" clId="{0BDB3233-DB39-41C3-9BA9-729BCBD83332}" dt="2020-05-07T19:41:37.785" v="1709" actId="20577"/>
          <ac:spMkLst>
            <pc:docMk/>
            <pc:sldMk cId="2669309003" sldId="338"/>
            <ac:spMk id="4" creationId="{00000000-0000-0000-0000-000000000000}"/>
          </ac:spMkLst>
        </pc:spChg>
        <pc:spChg chg="mod">
          <ac:chgData name="Janelle M Stewart" userId="eeb704db285c2db7" providerId="LiveId" clId="{0BDB3233-DB39-41C3-9BA9-729BCBD83332}" dt="2020-05-07T16:55:26.421" v="1591" actId="20577"/>
          <ac:spMkLst>
            <pc:docMk/>
            <pc:sldMk cId="2669309003" sldId="338"/>
            <ac:spMk id="8" creationId="{00000000-0000-0000-0000-000000000000}"/>
          </ac:spMkLst>
        </pc:spChg>
        <pc:picChg chg="add mod">
          <ac:chgData name="Janelle M Stewart" userId="eeb704db285c2db7" providerId="LiveId" clId="{0BDB3233-DB39-41C3-9BA9-729BCBD83332}" dt="2020-05-06T21:32:42.543" v="1261" actId="1036"/>
          <ac:picMkLst>
            <pc:docMk/>
            <pc:sldMk cId="2669309003" sldId="338"/>
            <ac:picMk id="7" creationId="{720F901C-57F7-4A04-9555-23B718CB5F44}"/>
          </ac:picMkLst>
        </pc:picChg>
        <pc:picChg chg="del">
          <ac:chgData name="Janelle M Stewart" userId="eeb704db285c2db7" providerId="LiveId" clId="{0BDB3233-DB39-41C3-9BA9-729BCBD83332}" dt="2020-05-06T21:21:17.603" v="1135" actId="478"/>
          <ac:picMkLst>
            <pc:docMk/>
            <pc:sldMk cId="2669309003" sldId="338"/>
            <ac:picMk id="9" creationId="{00000000-0000-0000-0000-000000000000}"/>
          </ac:picMkLst>
        </pc:picChg>
      </pc:sldChg>
      <pc:sldChg chg="modSp mod ord delCm">
        <pc:chgData name="Janelle M Stewart" userId="eeb704db285c2db7" providerId="LiveId" clId="{0BDB3233-DB39-41C3-9BA9-729BCBD83332}" dt="2020-05-07T14:10:22.729" v="1314" actId="20577"/>
        <pc:sldMkLst>
          <pc:docMk/>
          <pc:sldMk cId="1757476738" sldId="362"/>
        </pc:sldMkLst>
        <pc:spChg chg="mod">
          <ac:chgData name="Janelle M Stewart" userId="eeb704db285c2db7" providerId="LiveId" clId="{0BDB3233-DB39-41C3-9BA9-729BCBD83332}" dt="2020-05-07T14:10:22.729" v="1314" actId="20577"/>
          <ac:spMkLst>
            <pc:docMk/>
            <pc:sldMk cId="1757476738" sldId="362"/>
            <ac:spMk id="3" creationId="{00000000-0000-0000-0000-000000000000}"/>
          </ac:spMkLst>
        </pc:spChg>
        <pc:spChg chg="mod">
          <ac:chgData name="Janelle M Stewart" userId="eeb704db285c2db7" providerId="LiveId" clId="{0BDB3233-DB39-41C3-9BA9-729BCBD83332}" dt="2020-05-06T19:38:52.815" v="920" actId="20577"/>
          <ac:spMkLst>
            <pc:docMk/>
            <pc:sldMk cId="1757476738" sldId="362"/>
            <ac:spMk id="4" creationId="{00000000-0000-0000-0000-000000000000}"/>
          </ac:spMkLst>
        </pc:spChg>
        <pc:picChg chg="mod">
          <ac:chgData name="Janelle M Stewart" userId="eeb704db285c2db7" providerId="LiveId" clId="{0BDB3233-DB39-41C3-9BA9-729BCBD83332}" dt="2020-05-06T19:40:10.627" v="948" actId="1035"/>
          <ac:picMkLst>
            <pc:docMk/>
            <pc:sldMk cId="1757476738" sldId="362"/>
            <ac:picMk id="10" creationId="{00000000-0000-0000-0000-000000000000}"/>
          </ac:picMkLst>
        </pc:picChg>
      </pc:sldChg>
      <pc:sldChg chg="addSp delSp modSp mod ord">
        <pc:chgData name="Janelle M Stewart" userId="eeb704db285c2db7" providerId="LiveId" clId="{0BDB3233-DB39-41C3-9BA9-729BCBD83332}" dt="2020-05-07T14:10:23.557" v="1315" actId="14100"/>
        <pc:sldMkLst>
          <pc:docMk/>
          <pc:sldMk cId="478339996" sldId="364"/>
        </pc:sldMkLst>
        <pc:spChg chg="mod">
          <ac:chgData name="Janelle M Stewart" userId="eeb704db285c2db7" providerId="LiveId" clId="{0BDB3233-DB39-41C3-9BA9-729BCBD83332}" dt="2020-05-06T21:24:11.145" v="1176" actId="1076"/>
          <ac:spMkLst>
            <pc:docMk/>
            <pc:sldMk cId="478339996" sldId="364"/>
            <ac:spMk id="2" creationId="{00000000-0000-0000-0000-000000000000}"/>
          </ac:spMkLst>
        </pc:spChg>
        <pc:spChg chg="del mod">
          <ac:chgData name="Janelle M Stewart" userId="eeb704db285c2db7" providerId="LiveId" clId="{0BDB3233-DB39-41C3-9BA9-729BCBD83332}" dt="2020-05-06T16:11:06.209" v="23"/>
          <ac:spMkLst>
            <pc:docMk/>
            <pc:sldMk cId="478339996" sldId="364"/>
            <ac:spMk id="3" creationId="{00000000-0000-0000-0000-000000000000}"/>
          </ac:spMkLst>
        </pc:spChg>
        <pc:spChg chg="del mod">
          <ac:chgData name="Janelle M Stewart" userId="eeb704db285c2db7" providerId="LiveId" clId="{0BDB3233-DB39-41C3-9BA9-729BCBD83332}" dt="2020-05-06T20:58:25.073" v="1076" actId="478"/>
          <ac:spMkLst>
            <pc:docMk/>
            <pc:sldMk cId="478339996" sldId="364"/>
            <ac:spMk id="4" creationId="{00000000-0000-0000-0000-000000000000}"/>
          </ac:spMkLst>
        </pc:spChg>
        <pc:spChg chg="add mod">
          <ac:chgData name="Janelle M Stewart" userId="eeb704db285c2db7" providerId="LiveId" clId="{0BDB3233-DB39-41C3-9BA9-729BCBD83332}" dt="2020-05-06T19:44:46.336" v="964" actId="767"/>
          <ac:spMkLst>
            <pc:docMk/>
            <pc:sldMk cId="478339996" sldId="364"/>
            <ac:spMk id="5" creationId="{2848F20F-422C-4255-B7D3-677B62DAE822}"/>
          </ac:spMkLst>
        </pc:spChg>
        <pc:spChg chg="add del mod">
          <ac:chgData name="Janelle M Stewart" userId="eeb704db285c2db7" providerId="LiveId" clId="{0BDB3233-DB39-41C3-9BA9-729BCBD83332}" dt="2020-05-06T20:58:47.513" v="1078" actId="21"/>
          <ac:spMkLst>
            <pc:docMk/>
            <pc:sldMk cId="478339996" sldId="364"/>
            <ac:spMk id="6" creationId="{FFEB4DFF-CD95-405A-9653-B1BA810C90CF}"/>
          </ac:spMkLst>
        </pc:spChg>
        <pc:spChg chg="add mod">
          <ac:chgData name="Janelle M Stewart" userId="eeb704db285c2db7" providerId="LiveId" clId="{0BDB3233-DB39-41C3-9BA9-729BCBD83332}" dt="2020-05-06T21:24:29.708" v="1179" actId="1076"/>
          <ac:spMkLst>
            <pc:docMk/>
            <pc:sldMk cId="478339996" sldId="364"/>
            <ac:spMk id="10" creationId="{3B8B7980-DAF0-49E3-AE89-EFF444A631B1}"/>
          </ac:spMkLst>
        </pc:spChg>
        <pc:spChg chg="del">
          <ac:chgData name="Janelle M Stewart" userId="eeb704db285c2db7" providerId="LiveId" clId="{0BDB3233-DB39-41C3-9BA9-729BCBD83332}" dt="2020-05-06T16:11:06.193" v="21" actId="478"/>
          <ac:spMkLst>
            <pc:docMk/>
            <pc:sldMk cId="478339996" sldId="364"/>
            <ac:spMk id="14" creationId="{00000000-0000-0000-0000-000000000000}"/>
          </ac:spMkLst>
        </pc:spChg>
        <pc:picChg chg="mod">
          <ac:chgData name="Janelle M Stewart" userId="eeb704db285c2db7" providerId="LiveId" clId="{0BDB3233-DB39-41C3-9BA9-729BCBD83332}" dt="2020-05-07T14:10:23.557" v="1315" actId="14100"/>
          <ac:picMkLst>
            <pc:docMk/>
            <pc:sldMk cId="478339996" sldId="364"/>
            <ac:picMk id="7" creationId="{00000000-0000-0000-0000-000000000000}"/>
          </ac:picMkLst>
        </pc:picChg>
      </pc:sldChg>
      <pc:sldChg chg="addSp delSp modSp mod ord">
        <pc:chgData name="Janelle M Stewart" userId="eeb704db285c2db7" providerId="LiveId" clId="{0BDB3233-DB39-41C3-9BA9-729BCBD83332}" dt="2020-05-06T21:33:00.897" v="1265"/>
        <pc:sldMkLst>
          <pc:docMk/>
          <pc:sldMk cId="3939836907" sldId="370"/>
        </pc:sldMkLst>
        <pc:spChg chg="add del mod">
          <ac:chgData name="Janelle M Stewart" userId="eeb704db285c2db7" providerId="LiveId" clId="{0BDB3233-DB39-41C3-9BA9-729BCBD83332}" dt="2020-05-06T21:01:03.257" v="1098" actId="478"/>
          <ac:spMkLst>
            <pc:docMk/>
            <pc:sldMk cId="3939836907" sldId="370"/>
            <ac:spMk id="3" creationId="{AE8364D5-EBA3-439C-8944-353F633A3451}"/>
          </ac:spMkLst>
        </pc:spChg>
        <pc:spChg chg="del">
          <ac:chgData name="Janelle M Stewart" userId="eeb704db285c2db7" providerId="LiveId" clId="{0BDB3233-DB39-41C3-9BA9-729BCBD83332}" dt="2020-05-06T16:09:53.937" v="17" actId="478"/>
          <ac:spMkLst>
            <pc:docMk/>
            <pc:sldMk cId="3939836907" sldId="370"/>
            <ac:spMk id="5" creationId="{00000000-0000-0000-0000-000000000000}"/>
          </ac:spMkLst>
        </pc:spChg>
        <pc:spChg chg="mod">
          <ac:chgData name="Janelle M Stewart" userId="eeb704db285c2db7" providerId="LiveId" clId="{0BDB3233-DB39-41C3-9BA9-729BCBD83332}" dt="2020-05-06T21:24:50.050" v="1180" actId="255"/>
          <ac:spMkLst>
            <pc:docMk/>
            <pc:sldMk cId="3939836907" sldId="370"/>
            <ac:spMk id="6" creationId="{00000000-0000-0000-0000-000000000000}"/>
          </ac:spMkLst>
        </pc:spChg>
        <pc:spChg chg="del">
          <ac:chgData name="Janelle M Stewart" userId="eeb704db285c2db7" providerId="LiveId" clId="{0BDB3233-DB39-41C3-9BA9-729BCBD83332}" dt="2020-05-06T19:47:03.595" v="967" actId="21"/>
          <ac:spMkLst>
            <pc:docMk/>
            <pc:sldMk cId="3939836907" sldId="370"/>
            <ac:spMk id="7" creationId="{00000000-0000-0000-0000-000000000000}"/>
          </ac:spMkLst>
        </pc:spChg>
        <pc:spChg chg="mod">
          <ac:chgData name="Janelle M Stewart" userId="eeb704db285c2db7" providerId="LiveId" clId="{0BDB3233-DB39-41C3-9BA9-729BCBD83332}" dt="2020-05-06T21:22:07.385" v="1155" actId="255"/>
          <ac:spMkLst>
            <pc:docMk/>
            <pc:sldMk cId="3939836907" sldId="370"/>
            <ac:spMk id="9" creationId="{00000000-0000-0000-0000-000000000000}"/>
          </ac:spMkLst>
        </pc:spChg>
        <pc:spChg chg="add mod">
          <ac:chgData name="Janelle M Stewart" userId="eeb704db285c2db7" providerId="LiveId" clId="{0BDB3233-DB39-41C3-9BA9-729BCBD83332}" dt="2020-05-06T21:26:16.638" v="1194" actId="113"/>
          <ac:spMkLst>
            <pc:docMk/>
            <pc:sldMk cId="3939836907" sldId="370"/>
            <ac:spMk id="12" creationId="{B03C81B8-7743-433B-9A08-DCDF6DD4132D}"/>
          </ac:spMkLst>
        </pc:spChg>
        <pc:picChg chg="mod">
          <ac:chgData name="Janelle M Stewart" userId="eeb704db285c2db7" providerId="LiveId" clId="{0BDB3233-DB39-41C3-9BA9-729BCBD83332}" dt="2020-05-06T21:25:56.212" v="1193" actId="1076"/>
          <ac:picMkLst>
            <pc:docMk/>
            <pc:sldMk cId="3939836907" sldId="370"/>
            <ac:picMk id="10" creationId="{00000000-0000-0000-0000-000000000000}"/>
          </ac:picMkLst>
        </pc:picChg>
        <pc:picChg chg="del mod">
          <ac:chgData name="Janelle M Stewart" userId="eeb704db285c2db7" providerId="LiveId" clId="{0BDB3233-DB39-41C3-9BA9-729BCBD83332}" dt="2020-05-06T21:20:59.639" v="1134" actId="21"/>
          <ac:picMkLst>
            <pc:docMk/>
            <pc:sldMk cId="3939836907" sldId="370"/>
            <ac:picMk id="11" creationId="{00000000-0000-0000-0000-000000000000}"/>
          </ac:picMkLst>
        </pc:picChg>
      </pc:sldChg>
      <pc:sldChg chg="delSp modSp add del mod">
        <pc:chgData name="Janelle M Stewart" userId="eeb704db285c2db7" providerId="LiveId" clId="{0BDB3233-DB39-41C3-9BA9-729BCBD83332}" dt="2020-05-07T20:11:31.936" v="1865" actId="47"/>
        <pc:sldMkLst>
          <pc:docMk/>
          <pc:sldMk cId="1230316955" sldId="376"/>
        </pc:sldMkLst>
        <pc:spChg chg="mod">
          <ac:chgData name="Janelle M Stewart" userId="eeb704db285c2db7" providerId="LiveId" clId="{0BDB3233-DB39-41C3-9BA9-729BCBD83332}" dt="2020-05-07T16:59:25.028" v="1592" actId="20577"/>
          <ac:spMkLst>
            <pc:docMk/>
            <pc:sldMk cId="1230316955" sldId="376"/>
            <ac:spMk id="3" creationId="{00000000-0000-0000-0000-000000000000}"/>
          </ac:spMkLst>
        </pc:spChg>
        <pc:spChg chg="mod">
          <ac:chgData name="Janelle M Stewart" userId="eeb704db285c2db7" providerId="LiveId" clId="{0BDB3233-DB39-41C3-9BA9-729BCBD83332}" dt="2020-05-06T21:33:55.328" v="1278" actId="20577"/>
          <ac:spMkLst>
            <pc:docMk/>
            <pc:sldMk cId="1230316955" sldId="376"/>
            <ac:spMk id="4" creationId="{00000000-0000-0000-0000-000000000000}"/>
          </ac:spMkLst>
        </pc:spChg>
        <pc:picChg chg="del">
          <ac:chgData name="Janelle M Stewart" userId="eeb704db285c2db7" providerId="LiveId" clId="{0BDB3233-DB39-41C3-9BA9-729BCBD83332}" dt="2020-05-06T21:20:36.096" v="1132" actId="478"/>
          <ac:picMkLst>
            <pc:docMk/>
            <pc:sldMk cId="1230316955" sldId="376"/>
            <ac:picMk id="9" creationId="{00000000-0000-0000-0000-000000000000}"/>
          </ac:picMkLst>
        </pc:picChg>
      </pc:sldChg>
      <pc:sldChg chg="modSp mod">
        <pc:chgData name="Janelle M Stewart" userId="eeb704db285c2db7" providerId="LiveId" clId="{0BDB3233-DB39-41C3-9BA9-729BCBD83332}" dt="2020-05-06T19:37:23.637" v="904" actId="20577"/>
        <pc:sldMkLst>
          <pc:docMk/>
          <pc:sldMk cId="2298237981" sldId="380"/>
        </pc:sldMkLst>
        <pc:spChg chg="mod">
          <ac:chgData name="Janelle M Stewart" userId="eeb704db285c2db7" providerId="LiveId" clId="{0BDB3233-DB39-41C3-9BA9-729BCBD83332}" dt="2020-05-06T19:37:23.637" v="904" actId="20577"/>
          <ac:spMkLst>
            <pc:docMk/>
            <pc:sldMk cId="2298237981" sldId="380"/>
            <ac:spMk id="4" creationId="{00000000-0000-0000-0000-000000000000}"/>
          </ac:spMkLst>
        </pc:spChg>
        <pc:spChg chg="mod">
          <ac:chgData name="Janelle M Stewart" userId="eeb704db285c2db7" providerId="LiveId" clId="{0BDB3233-DB39-41C3-9BA9-729BCBD83332}" dt="2020-05-06T19:35:56.943" v="792" actId="20577"/>
          <ac:spMkLst>
            <pc:docMk/>
            <pc:sldMk cId="2298237981" sldId="380"/>
            <ac:spMk id="10" creationId="{00000000-0000-0000-0000-000000000000}"/>
          </ac:spMkLst>
        </pc:spChg>
      </pc:sldChg>
      <pc:sldChg chg="addSp delSp modSp add del mod">
        <pc:chgData name="Janelle M Stewart" userId="eeb704db285c2db7" providerId="LiveId" clId="{0BDB3233-DB39-41C3-9BA9-729BCBD83332}" dt="2020-05-07T20:25:07.185" v="1951" actId="20577"/>
        <pc:sldMkLst>
          <pc:docMk/>
          <pc:sldMk cId="3208746654" sldId="382"/>
        </pc:sldMkLst>
        <pc:spChg chg="mod">
          <ac:chgData name="Janelle M Stewart" userId="eeb704db285c2db7" providerId="LiveId" clId="{0BDB3233-DB39-41C3-9BA9-729BCBD83332}" dt="2020-05-07T20:15:02.414" v="1914" actId="20577"/>
          <ac:spMkLst>
            <pc:docMk/>
            <pc:sldMk cId="3208746654" sldId="382"/>
            <ac:spMk id="2" creationId="{00000000-0000-0000-0000-000000000000}"/>
          </ac:spMkLst>
        </pc:spChg>
        <pc:spChg chg="mod">
          <ac:chgData name="Janelle M Stewart" userId="eeb704db285c2db7" providerId="LiveId" clId="{0BDB3233-DB39-41C3-9BA9-729BCBD83332}" dt="2020-05-07T20:23:39.635" v="1949" actId="1035"/>
          <ac:spMkLst>
            <pc:docMk/>
            <pc:sldMk cId="3208746654" sldId="382"/>
            <ac:spMk id="3" creationId="{00000000-0000-0000-0000-000000000000}"/>
          </ac:spMkLst>
        </pc:spChg>
        <pc:spChg chg="mod">
          <ac:chgData name="Janelle M Stewart" userId="eeb704db285c2db7" providerId="LiveId" clId="{0BDB3233-DB39-41C3-9BA9-729BCBD83332}" dt="2020-05-07T20:25:07.185" v="1951" actId="20577"/>
          <ac:spMkLst>
            <pc:docMk/>
            <pc:sldMk cId="3208746654" sldId="382"/>
            <ac:spMk id="4" creationId="{00000000-0000-0000-0000-000000000000}"/>
          </ac:spMkLst>
        </pc:spChg>
        <pc:spChg chg="mod">
          <ac:chgData name="Janelle M Stewart" userId="eeb704db285c2db7" providerId="LiveId" clId="{0BDB3233-DB39-41C3-9BA9-729BCBD83332}" dt="2020-05-07T19:50:47.357" v="1779" actId="1076"/>
          <ac:spMkLst>
            <pc:docMk/>
            <pc:sldMk cId="3208746654" sldId="382"/>
            <ac:spMk id="8" creationId="{00000000-0000-0000-0000-000000000000}"/>
          </ac:spMkLst>
        </pc:spChg>
        <pc:picChg chg="add mod">
          <ac:chgData name="Janelle M Stewart" userId="eeb704db285c2db7" providerId="LiveId" clId="{0BDB3233-DB39-41C3-9BA9-729BCBD83332}" dt="2020-05-07T20:23:31.971" v="1937" actId="1076"/>
          <ac:picMkLst>
            <pc:docMk/>
            <pc:sldMk cId="3208746654" sldId="382"/>
            <ac:picMk id="5" creationId="{4917D53F-4376-48F6-B32E-C71BE8D9759A}"/>
          </ac:picMkLst>
        </pc:picChg>
        <pc:picChg chg="del">
          <ac:chgData name="Janelle M Stewart" userId="eeb704db285c2db7" providerId="LiveId" clId="{0BDB3233-DB39-41C3-9BA9-729BCBD83332}" dt="2020-05-06T21:20:41.783" v="1133" actId="478"/>
          <ac:picMkLst>
            <pc:docMk/>
            <pc:sldMk cId="3208746654" sldId="382"/>
            <ac:picMk id="10" creationId="{00000000-0000-0000-0000-000000000000}"/>
          </ac:picMkLst>
        </pc:picChg>
      </pc:sldChg>
      <pc:sldChg chg="delSp modSp add mod ord">
        <pc:chgData name="Janelle M Stewart" userId="eeb704db285c2db7" providerId="LiveId" clId="{0BDB3233-DB39-41C3-9BA9-729BCBD83332}" dt="2020-05-07T20:10:21.834" v="1864" actId="14100"/>
        <pc:sldMkLst>
          <pc:docMk/>
          <pc:sldMk cId="2212816374" sldId="383"/>
        </pc:sldMkLst>
        <pc:spChg chg="mod">
          <ac:chgData name="Janelle M Stewart" userId="eeb704db285c2db7" providerId="LiveId" clId="{0BDB3233-DB39-41C3-9BA9-729BCBD83332}" dt="2020-05-07T19:52:45.186" v="1809" actId="20577"/>
          <ac:spMkLst>
            <pc:docMk/>
            <pc:sldMk cId="2212816374" sldId="383"/>
            <ac:spMk id="2" creationId="{00000000-0000-0000-0000-000000000000}"/>
          </ac:spMkLst>
        </pc:spChg>
        <pc:spChg chg="mod">
          <ac:chgData name="Janelle M Stewart" userId="eeb704db285c2db7" providerId="LiveId" clId="{0BDB3233-DB39-41C3-9BA9-729BCBD83332}" dt="2020-05-07T19:43:45.705" v="1731" actId="1076"/>
          <ac:spMkLst>
            <pc:docMk/>
            <pc:sldMk cId="2212816374" sldId="383"/>
            <ac:spMk id="3" creationId="{00000000-0000-0000-0000-000000000000}"/>
          </ac:spMkLst>
        </pc:spChg>
        <pc:spChg chg="mod">
          <ac:chgData name="Janelle M Stewart" userId="eeb704db285c2db7" providerId="LiveId" clId="{0BDB3233-DB39-41C3-9BA9-729BCBD83332}" dt="2020-05-07T19:41:44.226" v="1711" actId="20577"/>
          <ac:spMkLst>
            <pc:docMk/>
            <pc:sldMk cId="2212816374" sldId="383"/>
            <ac:spMk id="4" creationId="{00000000-0000-0000-0000-000000000000}"/>
          </ac:spMkLst>
        </pc:spChg>
        <pc:spChg chg="mod">
          <ac:chgData name="Janelle M Stewart" userId="eeb704db285c2db7" providerId="LiveId" clId="{0BDB3233-DB39-41C3-9BA9-729BCBD83332}" dt="2020-05-07T20:10:21.834" v="1864" actId="14100"/>
          <ac:spMkLst>
            <pc:docMk/>
            <pc:sldMk cId="2212816374" sldId="383"/>
            <ac:spMk id="8" creationId="{00000000-0000-0000-0000-000000000000}"/>
          </ac:spMkLst>
        </pc:spChg>
        <pc:picChg chg="del">
          <ac:chgData name="Janelle M Stewart" userId="eeb704db285c2db7" providerId="LiveId" clId="{0BDB3233-DB39-41C3-9BA9-729BCBD83332}" dt="2020-05-07T19:40:45.835" v="1704" actId="478"/>
          <ac:picMkLst>
            <pc:docMk/>
            <pc:sldMk cId="2212816374" sldId="383"/>
            <ac:picMk id="7" creationId="{00000000-0000-0000-0000-000000000000}"/>
          </ac:picMkLst>
        </pc:picChg>
      </pc:sldChg>
      <pc:sldChg chg="add del">
        <pc:chgData name="Janelle M Stewart" userId="eeb704db285c2db7" providerId="LiveId" clId="{0BDB3233-DB39-41C3-9BA9-729BCBD83332}" dt="2020-05-07T19:40:22.879" v="1700" actId="47"/>
        <pc:sldMkLst>
          <pc:docMk/>
          <pc:sldMk cId="4135636908" sldId="383"/>
        </pc:sldMkLst>
      </pc:sldChg>
    </pc:docChg>
  </pc:docChgLst>
  <pc:docChgLst>
    <pc:chgData name="Janelle Stewart" userId="S::jstewart@oem.nyc.gov::8bef967d-f3c7-4083-bce4-dde60b2f1429" providerId="AD" clId="Web-{D705021C-23EC-494C-912E-91361CBA7F9B}"/>
    <pc:docChg chg="modSld">
      <pc:chgData name="Janelle Stewart" userId="S::jstewart@oem.nyc.gov::8bef967d-f3c7-4083-bce4-dde60b2f1429" providerId="AD" clId="Web-{D705021C-23EC-494C-912E-91361CBA7F9B}" dt="2020-05-21T19:35:16.716" v="54" actId="14100"/>
      <pc:docMkLst>
        <pc:docMk/>
      </pc:docMkLst>
      <pc:sldChg chg="addSp delSp modSp">
        <pc:chgData name="Janelle Stewart" userId="S::jstewart@oem.nyc.gov::8bef967d-f3c7-4083-bce4-dde60b2f1429" providerId="AD" clId="Web-{D705021C-23EC-494C-912E-91361CBA7F9B}" dt="2020-05-21T19:35:16.716" v="54" actId="14100"/>
        <pc:sldMkLst>
          <pc:docMk/>
          <pc:sldMk cId="2669309003" sldId="338"/>
        </pc:sldMkLst>
        <pc:spChg chg="mod">
          <ac:chgData name="Janelle Stewart" userId="S::jstewart@oem.nyc.gov::8bef967d-f3c7-4083-bce4-dde60b2f1429" providerId="AD" clId="Web-{D705021C-23EC-494C-912E-91361CBA7F9B}" dt="2020-05-21T19:35:16.716" v="54" actId="14100"/>
          <ac:spMkLst>
            <pc:docMk/>
            <pc:sldMk cId="2669309003" sldId="338"/>
            <ac:spMk id="3" creationId="{00000000-0000-0000-0000-000000000000}"/>
          </ac:spMkLst>
        </pc:spChg>
        <pc:picChg chg="add mod">
          <ac:chgData name="Janelle Stewart" userId="S::jstewart@oem.nyc.gov::8bef967d-f3c7-4083-bce4-dde60b2f1429" providerId="AD" clId="Web-{D705021C-23EC-494C-912E-91361CBA7F9B}" dt="2020-05-21T19:24:34.794" v="16" actId="14100"/>
          <ac:picMkLst>
            <pc:docMk/>
            <pc:sldMk cId="2669309003" sldId="338"/>
            <ac:picMk id="5" creationId="{6967B499-5579-4032-AFBF-175529E7C406}"/>
          </ac:picMkLst>
        </pc:picChg>
        <pc:picChg chg="del">
          <ac:chgData name="Janelle Stewart" userId="S::jstewart@oem.nyc.gov::8bef967d-f3c7-4083-bce4-dde60b2f1429" providerId="AD" clId="Web-{D705021C-23EC-494C-912E-91361CBA7F9B}" dt="2020-05-21T19:23:55.356" v="8"/>
          <ac:picMkLst>
            <pc:docMk/>
            <pc:sldMk cId="2669309003" sldId="338"/>
            <ac:picMk id="9" creationId="{EBDDE6A9-1EB7-4E73-A19B-30DE51AE07FE}"/>
          </ac:picMkLst>
        </pc:picChg>
      </pc:sldChg>
      <pc:sldChg chg="modSp">
        <pc:chgData name="Janelle Stewart" userId="S::jstewart@oem.nyc.gov::8bef967d-f3c7-4083-bce4-dde60b2f1429" providerId="AD" clId="Web-{D705021C-23EC-494C-912E-91361CBA7F9B}" dt="2020-05-21T19:23:23.965" v="7" actId="1076"/>
        <pc:sldMkLst>
          <pc:docMk/>
          <pc:sldMk cId="3939836907" sldId="370"/>
        </pc:sldMkLst>
        <pc:spChg chg="mod">
          <ac:chgData name="Janelle Stewart" userId="S::jstewart@oem.nyc.gov::8bef967d-f3c7-4083-bce4-dde60b2f1429" providerId="AD" clId="Web-{D705021C-23EC-494C-912E-91361CBA7F9B}" dt="2020-05-21T19:23:23.965" v="7" actId="1076"/>
          <ac:spMkLst>
            <pc:docMk/>
            <pc:sldMk cId="3939836907" sldId="370"/>
            <ac:spMk id="14" creationId="{65B4BCB2-D8AE-4BF0-BA40-72D8ACA4E089}"/>
          </ac:spMkLst>
        </pc:spChg>
        <pc:picChg chg="mod">
          <ac:chgData name="Janelle Stewart" userId="S::jstewart@oem.nyc.gov::8bef967d-f3c7-4083-bce4-dde60b2f1429" providerId="AD" clId="Web-{D705021C-23EC-494C-912E-91361CBA7F9B}" dt="2020-05-21T19:23:21.434" v="6" actId="1076"/>
          <ac:picMkLst>
            <pc:docMk/>
            <pc:sldMk cId="3939836907" sldId="370"/>
            <ac:picMk id="8" creationId="{F7141CBF-AAED-44C1-BB87-CB707B5315BC}"/>
          </ac:picMkLst>
        </pc:picChg>
      </pc:sldChg>
      <pc:sldChg chg="modSp">
        <pc:chgData name="Janelle Stewart" userId="S::jstewart@oem.nyc.gov::8bef967d-f3c7-4083-bce4-dde60b2f1429" providerId="AD" clId="Web-{D705021C-23EC-494C-912E-91361CBA7F9B}" dt="2020-05-21T19:27:57.922" v="29" actId="20577"/>
        <pc:sldMkLst>
          <pc:docMk/>
          <pc:sldMk cId="3200730801" sldId="384"/>
        </pc:sldMkLst>
        <pc:spChg chg="mod">
          <ac:chgData name="Janelle Stewart" userId="S::jstewart@oem.nyc.gov::8bef967d-f3c7-4083-bce4-dde60b2f1429" providerId="AD" clId="Web-{D705021C-23EC-494C-912E-91361CBA7F9B}" dt="2020-05-21T19:27:57.922" v="29" actId="20577"/>
          <ac:spMkLst>
            <pc:docMk/>
            <pc:sldMk cId="3200730801" sldId="384"/>
            <ac:spMk id="12" creationId="{FE9659F9-0B29-4FBA-9599-DF86B69435B1}"/>
          </ac:spMkLst>
        </pc:spChg>
      </pc:sldChg>
      <pc:sldChg chg="addSp delSp modSp">
        <pc:chgData name="Janelle Stewart" userId="S::jstewart@oem.nyc.gov::8bef967d-f3c7-4083-bce4-dde60b2f1429" providerId="AD" clId="Web-{D705021C-23EC-494C-912E-91361CBA7F9B}" dt="2020-05-21T19:29:16.580" v="53" actId="20577"/>
        <pc:sldMkLst>
          <pc:docMk/>
          <pc:sldMk cId="3639148772" sldId="385"/>
        </pc:sldMkLst>
        <pc:spChg chg="mod">
          <ac:chgData name="Janelle Stewart" userId="S::jstewart@oem.nyc.gov::8bef967d-f3c7-4083-bce4-dde60b2f1429" providerId="AD" clId="Web-{D705021C-23EC-494C-912E-91361CBA7F9B}" dt="2020-05-21T19:29:16.580" v="53" actId="20577"/>
          <ac:spMkLst>
            <pc:docMk/>
            <pc:sldMk cId="3639148772" sldId="385"/>
            <ac:spMk id="3" creationId="{00000000-0000-0000-0000-000000000000}"/>
          </ac:spMkLst>
        </pc:spChg>
        <pc:spChg chg="mod">
          <ac:chgData name="Janelle Stewart" userId="S::jstewart@oem.nyc.gov::8bef967d-f3c7-4083-bce4-dde60b2f1429" providerId="AD" clId="Web-{D705021C-23EC-494C-912E-91361CBA7F9B}" dt="2020-05-21T19:28:13.188" v="31" actId="20577"/>
          <ac:spMkLst>
            <pc:docMk/>
            <pc:sldMk cId="3639148772" sldId="385"/>
            <ac:spMk id="8" creationId="{00000000-0000-0000-0000-000000000000}"/>
          </ac:spMkLst>
        </pc:spChg>
        <pc:picChg chg="del">
          <ac:chgData name="Janelle Stewart" userId="S::jstewart@oem.nyc.gov::8bef967d-f3c7-4083-bce4-dde60b2f1429" providerId="AD" clId="Web-{D705021C-23EC-494C-912E-91361CBA7F9B}" dt="2020-05-21T19:24:11.653" v="10"/>
          <ac:picMkLst>
            <pc:docMk/>
            <pc:sldMk cId="3639148772" sldId="385"/>
            <ac:picMk id="5" creationId="{803F57B7-6594-4B1B-BCDA-8C20C44CDEEB}"/>
          </ac:picMkLst>
        </pc:picChg>
        <pc:picChg chg="add mod">
          <ac:chgData name="Janelle Stewart" userId="S::jstewart@oem.nyc.gov::8bef967d-f3c7-4083-bce4-dde60b2f1429" providerId="AD" clId="Web-{D705021C-23EC-494C-912E-91361CBA7F9B}" dt="2020-05-21T19:27:21.265" v="26" actId="14100"/>
          <ac:picMkLst>
            <pc:docMk/>
            <pc:sldMk cId="3639148772" sldId="385"/>
            <ac:picMk id="6" creationId="{4308877A-734D-4187-A657-FB409A26CA8B}"/>
          </ac:picMkLst>
        </pc:picChg>
      </pc:sldChg>
    </pc:docChg>
  </pc:docChgLst>
  <pc:docChgLst>
    <pc:chgData clId="Web-{E41143B0-95F9-8196-6BF2-38F34A0214A9}"/>
    <pc:docChg chg="delSld modSld">
      <pc:chgData name="" userId="" providerId="" clId="Web-{E41143B0-95F9-8196-6BF2-38F34A0214A9}" dt="2020-05-28T16:18:17.781" v="58"/>
      <pc:docMkLst>
        <pc:docMk/>
      </pc:docMkLst>
      <pc:sldChg chg="modSp">
        <pc:chgData name="" userId="" providerId="" clId="Web-{E41143B0-95F9-8196-6BF2-38F34A0214A9}" dt="2020-05-28T16:13:56.982" v="8" actId="20577"/>
        <pc:sldMkLst>
          <pc:docMk/>
          <pc:sldMk cId="2669309003" sldId="338"/>
        </pc:sldMkLst>
        <pc:spChg chg="mod">
          <ac:chgData name="" userId="" providerId="" clId="Web-{E41143B0-95F9-8196-6BF2-38F34A0214A9}" dt="2020-05-28T16:13:56.982" v="8" actId="20577"/>
          <ac:spMkLst>
            <pc:docMk/>
            <pc:sldMk cId="2669309003" sldId="338"/>
            <ac:spMk id="3" creationId="{00000000-0000-0000-0000-000000000000}"/>
          </ac:spMkLst>
        </pc:spChg>
      </pc:sldChg>
      <pc:sldChg chg="modSp delCm">
        <pc:chgData name="" userId="" providerId="" clId="Web-{E41143B0-95F9-8196-6BF2-38F34A0214A9}" dt="2020-05-28T16:18:09.609" v="57"/>
        <pc:sldMkLst>
          <pc:docMk/>
          <pc:sldMk cId="1757476738" sldId="362"/>
        </pc:sldMkLst>
        <pc:spChg chg="mod">
          <ac:chgData name="" userId="" providerId="" clId="Web-{E41143B0-95F9-8196-6BF2-38F34A0214A9}" dt="2020-05-28T16:16:39.556" v="45" actId="20577"/>
          <ac:spMkLst>
            <pc:docMk/>
            <pc:sldMk cId="1757476738" sldId="362"/>
            <ac:spMk id="3" creationId="{00000000-0000-0000-0000-000000000000}"/>
          </ac:spMkLst>
        </pc:spChg>
      </pc:sldChg>
      <pc:sldChg chg="modSp delCm">
        <pc:chgData name="" userId="" providerId="" clId="Web-{E41143B0-95F9-8196-6BF2-38F34A0214A9}" dt="2020-05-28T16:18:17.781" v="58"/>
        <pc:sldMkLst>
          <pc:docMk/>
          <pc:sldMk cId="2298237981" sldId="380"/>
        </pc:sldMkLst>
        <pc:spChg chg="mod">
          <ac:chgData name="" userId="" providerId="" clId="Web-{E41143B0-95F9-8196-6BF2-38F34A0214A9}" dt="2020-05-28T16:16:47.291" v="47" actId="20577"/>
          <ac:spMkLst>
            <pc:docMk/>
            <pc:sldMk cId="2298237981" sldId="380"/>
            <ac:spMk id="4" creationId="{00000000-0000-0000-0000-000000000000}"/>
          </ac:spMkLst>
        </pc:spChg>
      </pc:sldChg>
      <pc:sldChg chg="del">
        <pc:chgData name="" userId="" providerId="" clId="Web-{E41143B0-95F9-8196-6BF2-38F34A0214A9}" dt="2020-05-28T16:12:32.804" v="0"/>
        <pc:sldMkLst>
          <pc:docMk/>
          <pc:sldMk cId="3208746654" sldId="382"/>
        </pc:sldMkLst>
      </pc:sldChg>
      <pc:sldChg chg="delCm">
        <pc:chgData name="" userId="" providerId="" clId="Web-{E41143B0-95F9-8196-6BF2-38F34A0214A9}" dt="2020-05-28T16:12:54.978" v="3"/>
        <pc:sldMkLst>
          <pc:docMk/>
          <pc:sldMk cId="2212816374" sldId="383"/>
        </pc:sldMkLst>
      </pc:sldChg>
      <pc:sldChg chg="modSp">
        <pc:chgData name="" userId="" providerId="" clId="Web-{E41143B0-95F9-8196-6BF2-38F34A0214A9}" dt="2020-05-28T16:17:55.280" v="56" actId="20577"/>
        <pc:sldMkLst>
          <pc:docMk/>
          <pc:sldMk cId="3200730801" sldId="384"/>
        </pc:sldMkLst>
        <pc:spChg chg="mod">
          <ac:chgData name="" userId="" providerId="" clId="Web-{E41143B0-95F9-8196-6BF2-38F34A0214A9}" dt="2020-05-28T16:17:35.653" v="54" actId="1076"/>
          <ac:spMkLst>
            <pc:docMk/>
            <pc:sldMk cId="3200730801" sldId="384"/>
            <ac:spMk id="3" creationId="{00000000-0000-0000-0000-000000000000}"/>
          </ac:spMkLst>
        </pc:spChg>
        <pc:spChg chg="mod">
          <ac:chgData name="" userId="" providerId="" clId="Web-{E41143B0-95F9-8196-6BF2-38F34A0214A9}" dt="2020-05-28T16:17:55.280" v="56" actId="20577"/>
          <ac:spMkLst>
            <pc:docMk/>
            <pc:sldMk cId="3200730801" sldId="384"/>
            <ac:spMk id="4" creationId="{00000000-0000-0000-0000-000000000000}"/>
          </ac:spMkLst>
        </pc:spChg>
      </pc:sldChg>
      <pc:sldChg chg="delCm">
        <pc:chgData name="" userId="" providerId="" clId="Web-{E41143B0-95F9-8196-6BF2-38F34A0214A9}" dt="2020-05-28T16:13:11.119" v="4"/>
        <pc:sldMkLst>
          <pc:docMk/>
          <pc:sldMk cId="1556923011" sldId="386"/>
        </pc:sldMkLst>
      </pc:sldChg>
    </pc:docChg>
  </pc:docChgLst>
  <pc:docChgLst>
    <pc:chgData name="Amanda Krawczyk" userId="S::akrawczyk@oem.nyc.gov::91200735-c0f0-40c5-b64f-e4208f18c73c" providerId="AD" clId="Web-{1DDB2F68-EC92-46EC-8D16-3737FA6D7E23}"/>
    <pc:docChg chg="modSld">
      <pc:chgData name="Amanda Krawczyk" userId="S::akrawczyk@oem.nyc.gov::91200735-c0f0-40c5-b64f-e4208f18c73c" providerId="AD" clId="Web-{1DDB2F68-EC92-46EC-8D16-3737FA6D7E23}" dt="2020-06-25T17:55:01.073" v="7" actId="20577"/>
      <pc:docMkLst>
        <pc:docMk/>
      </pc:docMkLst>
      <pc:sldChg chg="modSp">
        <pc:chgData name="Amanda Krawczyk" userId="S::akrawczyk@oem.nyc.gov::91200735-c0f0-40c5-b64f-e4208f18c73c" providerId="AD" clId="Web-{1DDB2F68-EC92-46EC-8D16-3737FA6D7E23}" dt="2020-06-25T17:49:10.817" v="0" actId="20577"/>
        <pc:sldMkLst>
          <pc:docMk/>
          <pc:sldMk cId="2212816374" sldId="383"/>
        </pc:sldMkLst>
        <pc:spChg chg="mod">
          <ac:chgData name="Amanda Krawczyk" userId="S::akrawczyk@oem.nyc.gov::91200735-c0f0-40c5-b64f-e4208f18c73c" providerId="AD" clId="Web-{1DDB2F68-EC92-46EC-8D16-3737FA6D7E23}" dt="2020-06-25T17:49:10.817" v="0" actId="20577"/>
          <ac:spMkLst>
            <pc:docMk/>
            <pc:sldMk cId="2212816374" sldId="383"/>
            <ac:spMk id="9" creationId="{FEB274E2-31B0-4C84-9867-9E70CC949E5B}"/>
          </ac:spMkLst>
        </pc:spChg>
      </pc:sldChg>
      <pc:sldChg chg="modSp">
        <pc:chgData name="Amanda Krawczyk" userId="S::akrawczyk@oem.nyc.gov::91200735-c0f0-40c5-b64f-e4208f18c73c" providerId="AD" clId="Web-{1DDB2F68-EC92-46EC-8D16-3737FA6D7E23}" dt="2020-06-25T17:55:01.073" v="7" actId="20577"/>
        <pc:sldMkLst>
          <pc:docMk/>
          <pc:sldMk cId="3538261316" sldId="388"/>
        </pc:sldMkLst>
        <pc:spChg chg="mod">
          <ac:chgData name="Amanda Krawczyk" userId="S::akrawczyk@oem.nyc.gov::91200735-c0f0-40c5-b64f-e4208f18c73c" providerId="AD" clId="Web-{1DDB2F68-EC92-46EC-8D16-3737FA6D7E23}" dt="2020-06-25T17:55:01.073" v="7" actId="20577"/>
          <ac:spMkLst>
            <pc:docMk/>
            <pc:sldMk cId="3538261316" sldId="388"/>
            <ac:spMk id="8" creationId="{00000000-0000-0000-0000-000000000000}"/>
          </ac:spMkLst>
        </pc:spChg>
      </pc:sldChg>
    </pc:docChg>
  </pc:docChgLst>
  <pc:docChgLst>
    <pc:chgData name="Janelle Stewart" userId="S::jstewart@oem.nyc.gov::8bef967d-f3c7-4083-bce4-dde60b2f1429" providerId="AD" clId="Web-{58A3F6A5-BFB3-434B-9623-B2FA850A6BE4}"/>
    <pc:docChg chg="modSld">
      <pc:chgData name="Janelle Stewart" userId="S::jstewart@oem.nyc.gov::8bef967d-f3c7-4083-bce4-dde60b2f1429" providerId="AD" clId="Web-{58A3F6A5-BFB3-434B-9623-B2FA850A6BE4}" dt="2020-05-20T21:58:10.511" v="78" actId="1076"/>
      <pc:docMkLst>
        <pc:docMk/>
      </pc:docMkLst>
      <pc:sldChg chg="addSp delSp modSp">
        <pc:chgData name="Janelle Stewart" userId="S::jstewart@oem.nyc.gov::8bef967d-f3c7-4083-bce4-dde60b2f1429" providerId="AD" clId="Web-{58A3F6A5-BFB3-434B-9623-B2FA850A6BE4}" dt="2020-05-20T21:51:47.677" v="20" actId="1076"/>
        <pc:sldMkLst>
          <pc:docMk/>
          <pc:sldMk cId="2669309003" sldId="338"/>
        </pc:sldMkLst>
        <pc:spChg chg="mod">
          <ac:chgData name="Janelle Stewart" userId="S::jstewart@oem.nyc.gov::8bef967d-f3c7-4083-bce4-dde60b2f1429" providerId="AD" clId="Web-{58A3F6A5-BFB3-434B-9623-B2FA850A6BE4}" dt="2020-05-20T21:51:47.677" v="20" actId="1076"/>
          <ac:spMkLst>
            <pc:docMk/>
            <pc:sldMk cId="2669309003" sldId="338"/>
            <ac:spMk id="3" creationId="{00000000-0000-0000-0000-000000000000}"/>
          </ac:spMkLst>
        </pc:spChg>
        <pc:picChg chg="add del mod">
          <ac:chgData name="Janelle Stewart" userId="S::jstewart@oem.nyc.gov::8bef967d-f3c7-4083-bce4-dde60b2f1429" providerId="AD" clId="Web-{58A3F6A5-BFB3-434B-9623-B2FA850A6BE4}" dt="2020-05-20T21:51:45.083" v="19"/>
          <ac:picMkLst>
            <pc:docMk/>
            <pc:sldMk cId="2669309003" sldId="338"/>
            <ac:picMk id="5" creationId="{D224F43C-0CDA-4B0A-A855-C60C1A85DC39}"/>
          </ac:picMkLst>
        </pc:picChg>
      </pc:sldChg>
      <pc:sldChg chg="modSp">
        <pc:chgData name="Janelle Stewart" userId="S::jstewart@oem.nyc.gov::8bef967d-f3c7-4083-bce4-dde60b2f1429" providerId="AD" clId="Web-{58A3F6A5-BFB3-434B-9623-B2FA850A6BE4}" dt="2020-05-20T21:58:10.511" v="78" actId="1076"/>
        <pc:sldMkLst>
          <pc:docMk/>
          <pc:sldMk cId="478339996" sldId="364"/>
        </pc:sldMkLst>
        <pc:spChg chg="mod">
          <ac:chgData name="Janelle Stewart" userId="S::jstewart@oem.nyc.gov::8bef967d-f3c7-4083-bce4-dde60b2f1429" providerId="AD" clId="Web-{58A3F6A5-BFB3-434B-9623-B2FA850A6BE4}" dt="2020-05-20T21:58:07.151" v="76" actId="20577"/>
          <ac:spMkLst>
            <pc:docMk/>
            <pc:sldMk cId="478339996" sldId="364"/>
            <ac:spMk id="10" creationId="{3B8B7980-DAF0-49E3-AE89-EFF444A631B1}"/>
          </ac:spMkLst>
        </pc:spChg>
        <pc:picChg chg="mod">
          <ac:chgData name="Janelle Stewart" userId="S::jstewart@oem.nyc.gov::8bef967d-f3c7-4083-bce4-dde60b2f1429" providerId="AD" clId="Web-{58A3F6A5-BFB3-434B-9623-B2FA850A6BE4}" dt="2020-05-20T21:58:10.511" v="78" actId="1076"/>
          <ac:picMkLst>
            <pc:docMk/>
            <pc:sldMk cId="478339996" sldId="364"/>
            <ac:picMk id="7" creationId="{49D890A0-7289-40F9-B07D-38AEE92F4F47}"/>
          </ac:picMkLst>
        </pc:picChg>
      </pc:sldChg>
      <pc:sldChg chg="addSp modSp">
        <pc:chgData name="Janelle Stewart" userId="S::jstewart@oem.nyc.gov::8bef967d-f3c7-4083-bce4-dde60b2f1429" providerId="AD" clId="Web-{58A3F6A5-BFB3-434B-9623-B2FA850A6BE4}" dt="2020-05-20T21:52:29.443" v="24" actId="1076"/>
        <pc:sldMkLst>
          <pc:docMk/>
          <pc:sldMk cId="3639148772" sldId="385"/>
        </pc:sldMkLst>
        <pc:picChg chg="add mod">
          <ac:chgData name="Janelle Stewart" userId="S::jstewart@oem.nyc.gov::8bef967d-f3c7-4083-bce4-dde60b2f1429" providerId="AD" clId="Web-{58A3F6A5-BFB3-434B-9623-B2FA850A6BE4}" dt="2020-05-20T21:52:29.443" v="24" actId="1076"/>
          <ac:picMkLst>
            <pc:docMk/>
            <pc:sldMk cId="3639148772" sldId="385"/>
            <ac:picMk id="5" creationId="{803F57B7-6594-4B1B-BCDA-8C20C44CDEEB}"/>
          </ac:picMkLst>
        </pc:picChg>
      </pc:sldChg>
      <pc:sldChg chg="delSp modSp addCm modCm">
        <pc:chgData name="Janelle Stewart" userId="S::jstewart@oem.nyc.gov::8bef967d-f3c7-4083-bce4-dde60b2f1429" providerId="AD" clId="Web-{58A3F6A5-BFB3-434B-9623-B2FA850A6BE4}" dt="2020-05-20T21:53:49.569" v="29" actId="1076"/>
        <pc:sldMkLst>
          <pc:docMk/>
          <pc:sldMk cId="1556923011" sldId="386"/>
        </pc:sldMkLst>
        <pc:spChg chg="mod">
          <ac:chgData name="Janelle Stewart" userId="S::jstewart@oem.nyc.gov::8bef967d-f3c7-4083-bce4-dde60b2f1429" providerId="AD" clId="Web-{58A3F6A5-BFB3-434B-9623-B2FA850A6BE4}" dt="2020-05-20T21:53:39.585" v="27" actId="1076"/>
          <ac:spMkLst>
            <pc:docMk/>
            <pc:sldMk cId="1556923011" sldId="386"/>
            <ac:spMk id="14" creationId="{A64D011C-6455-482A-80B2-87A48F451B9D}"/>
          </ac:spMkLst>
        </pc:spChg>
        <pc:picChg chg="mod">
          <ac:chgData name="Janelle Stewart" userId="S::jstewart@oem.nyc.gov::8bef967d-f3c7-4083-bce4-dde60b2f1429" providerId="AD" clId="Web-{58A3F6A5-BFB3-434B-9623-B2FA850A6BE4}" dt="2020-05-20T21:53:49.569" v="29" actId="1076"/>
          <ac:picMkLst>
            <pc:docMk/>
            <pc:sldMk cId="1556923011" sldId="386"/>
            <ac:picMk id="11" creationId="{2004F64C-77A0-4A1B-A94E-B7C503B5A227}"/>
          </ac:picMkLst>
        </pc:picChg>
        <pc:picChg chg="del mod">
          <ac:chgData name="Janelle Stewart" userId="S::jstewart@oem.nyc.gov::8bef967d-f3c7-4083-bce4-dde60b2f1429" providerId="AD" clId="Web-{58A3F6A5-BFB3-434B-9623-B2FA850A6BE4}" dt="2020-05-20T21:50:54.238" v="10"/>
          <ac:picMkLst>
            <pc:docMk/>
            <pc:sldMk cId="1556923011" sldId="386"/>
            <ac:picMk id="15" creationId="{1EEB0182-E3CA-41A7-867C-66D72851CCB8}"/>
          </ac:picMkLst>
        </pc:picChg>
      </pc:sldChg>
    </pc:docChg>
  </pc:docChgLst>
  <pc:docChgLst>
    <pc:chgData name="Janelle Stewart" userId="S::jstewart@oem.nyc.gov::8bef967d-f3c7-4083-bce4-dde60b2f1429" providerId="AD" clId="Web-{D0EA006C-B786-42EF-9B2E-22F958A8E363}"/>
    <pc:docChg chg="addSld modSld sldOrd">
      <pc:chgData name="Janelle Stewart" userId="S::jstewart@oem.nyc.gov::8bef967d-f3c7-4083-bce4-dde60b2f1429" providerId="AD" clId="Web-{D0EA006C-B786-42EF-9B2E-22F958A8E363}" dt="2020-05-20T21:30:19.438" v="508" actId="14100"/>
      <pc:docMkLst>
        <pc:docMk/>
      </pc:docMkLst>
      <pc:sldChg chg="addSp delSp modSp">
        <pc:chgData name="Janelle Stewart" userId="S::jstewart@oem.nyc.gov::8bef967d-f3c7-4083-bce4-dde60b2f1429" providerId="AD" clId="Web-{D0EA006C-B786-42EF-9B2E-22F958A8E363}" dt="2020-05-20T20:59:58.514" v="124" actId="1076"/>
        <pc:sldMkLst>
          <pc:docMk/>
          <pc:sldMk cId="2669309003" sldId="338"/>
        </pc:sldMkLst>
        <pc:spChg chg="mod">
          <ac:chgData name="Janelle Stewart" userId="S::jstewart@oem.nyc.gov::8bef967d-f3c7-4083-bce4-dde60b2f1429" providerId="AD" clId="Web-{D0EA006C-B786-42EF-9B2E-22F958A8E363}" dt="2020-05-20T20:59:58.514" v="124" actId="1076"/>
          <ac:spMkLst>
            <pc:docMk/>
            <pc:sldMk cId="2669309003" sldId="338"/>
            <ac:spMk id="3" creationId="{00000000-0000-0000-0000-000000000000}"/>
          </ac:spMkLst>
        </pc:spChg>
        <pc:picChg chg="add del mod">
          <ac:chgData name="Janelle Stewart" userId="S::jstewart@oem.nyc.gov::8bef967d-f3c7-4083-bce4-dde60b2f1429" providerId="AD" clId="Web-{D0EA006C-B786-42EF-9B2E-22F958A8E363}" dt="2020-05-20T20:59:55.935" v="123"/>
          <ac:picMkLst>
            <pc:docMk/>
            <pc:sldMk cId="2669309003" sldId="338"/>
            <ac:picMk id="5" creationId="{63AC970E-DCCA-459F-8273-638EE5D34802}"/>
          </ac:picMkLst>
        </pc:picChg>
      </pc:sldChg>
      <pc:sldChg chg="addSp delSp modSp">
        <pc:chgData name="Janelle Stewart" userId="S::jstewart@oem.nyc.gov::8bef967d-f3c7-4083-bce4-dde60b2f1429" providerId="AD" clId="Web-{D0EA006C-B786-42EF-9B2E-22F958A8E363}" dt="2020-05-20T21:28:39.702" v="503" actId="1076"/>
        <pc:sldMkLst>
          <pc:docMk/>
          <pc:sldMk cId="478339996" sldId="364"/>
        </pc:sldMkLst>
        <pc:spChg chg="mod">
          <ac:chgData name="Janelle Stewart" userId="S::jstewart@oem.nyc.gov::8bef967d-f3c7-4083-bce4-dde60b2f1429" providerId="AD" clId="Web-{D0EA006C-B786-42EF-9B2E-22F958A8E363}" dt="2020-05-20T21:28:27.608" v="501" actId="1076"/>
          <ac:spMkLst>
            <pc:docMk/>
            <pc:sldMk cId="478339996" sldId="364"/>
            <ac:spMk id="2" creationId="{00000000-0000-0000-0000-000000000000}"/>
          </ac:spMkLst>
        </pc:spChg>
        <pc:spChg chg="mod">
          <ac:chgData name="Janelle Stewart" userId="S::jstewart@oem.nyc.gov::8bef967d-f3c7-4083-bce4-dde60b2f1429" providerId="AD" clId="Web-{D0EA006C-B786-42EF-9B2E-22F958A8E363}" dt="2020-05-20T21:27:51.982" v="495" actId="20577"/>
          <ac:spMkLst>
            <pc:docMk/>
            <pc:sldMk cId="478339996" sldId="364"/>
            <ac:spMk id="10" creationId="{3B8B7980-DAF0-49E3-AE89-EFF444A631B1}"/>
          </ac:spMkLst>
        </pc:spChg>
        <pc:picChg chg="del mod">
          <ac:chgData name="Janelle Stewart" userId="S::jstewart@oem.nyc.gov::8bef967d-f3c7-4083-bce4-dde60b2f1429" providerId="AD" clId="Web-{D0EA006C-B786-42EF-9B2E-22F958A8E363}" dt="2020-05-20T21:08:05.678" v="168"/>
          <ac:picMkLst>
            <pc:docMk/>
            <pc:sldMk cId="478339996" sldId="364"/>
            <ac:picMk id="3" creationId="{F0FC7756-7C3E-4FD0-9FB1-0918E4D668EC}"/>
          </ac:picMkLst>
        </pc:picChg>
        <pc:picChg chg="mod">
          <ac:chgData name="Janelle Stewart" userId="S::jstewart@oem.nyc.gov::8bef967d-f3c7-4083-bce4-dde60b2f1429" providerId="AD" clId="Web-{D0EA006C-B786-42EF-9B2E-22F958A8E363}" dt="2020-05-20T21:28:39.702" v="503" actId="1076"/>
          <ac:picMkLst>
            <pc:docMk/>
            <pc:sldMk cId="478339996" sldId="364"/>
            <ac:picMk id="4" creationId="{778477DB-AD71-4891-B250-0EFCB9D4FE41}"/>
          </ac:picMkLst>
        </pc:picChg>
        <pc:picChg chg="add del mod">
          <ac:chgData name="Janelle Stewart" userId="S::jstewart@oem.nyc.gov::8bef967d-f3c7-4083-bce4-dde60b2f1429" providerId="AD" clId="Web-{D0EA006C-B786-42EF-9B2E-22F958A8E363}" dt="2020-05-20T21:21:43.727" v="356"/>
          <ac:picMkLst>
            <pc:docMk/>
            <pc:sldMk cId="478339996" sldId="364"/>
            <ac:picMk id="5" creationId="{A89407B7-703A-4175-8F7D-41741CEEC980}"/>
          </ac:picMkLst>
        </pc:picChg>
        <pc:picChg chg="add mod">
          <ac:chgData name="Janelle Stewart" userId="S::jstewart@oem.nyc.gov::8bef967d-f3c7-4083-bce4-dde60b2f1429" providerId="AD" clId="Web-{D0EA006C-B786-42EF-9B2E-22F958A8E363}" dt="2020-05-20T21:28:15.170" v="499" actId="1076"/>
          <ac:picMkLst>
            <pc:docMk/>
            <pc:sldMk cId="478339996" sldId="364"/>
            <ac:picMk id="7" creationId="{49D890A0-7289-40F9-B07D-38AEE92F4F47}"/>
          </ac:picMkLst>
        </pc:picChg>
        <pc:picChg chg="add del mod">
          <ac:chgData name="Janelle Stewart" userId="S::jstewart@oem.nyc.gov::8bef967d-f3c7-4083-bce4-dde60b2f1429" providerId="AD" clId="Web-{D0EA006C-B786-42EF-9B2E-22F958A8E363}" dt="2020-05-20T21:20:51.132" v="335"/>
          <ac:picMkLst>
            <pc:docMk/>
            <pc:sldMk cId="478339996" sldId="364"/>
            <ac:picMk id="11" creationId="{BBBCEBB9-30C4-467E-986C-823EC3B69A18}"/>
          </ac:picMkLst>
        </pc:picChg>
      </pc:sldChg>
      <pc:sldChg chg="addSp delSp modSp">
        <pc:chgData name="Janelle Stewart" userId="S::jstewart@oem.nyc.gov::8bef967d-f3c7-4083-bce4-dde60b2f1429" providerId="AD" clId="Web-{D0EA006C-B786-42EF-9B2E-22F958A8E363}" dt="2020-05-20T21:15:45.424" v="300" actId="20577"/>
        <pc:sldMkLst>
          <pc:docMk/>
          <pc:sldMk cId="3939836907" sldId="370"/>
        </pc:sldMkLst>
        <pc:spChg chg="mod">
          <ac:chgData name="Janelle Stewart" userId="S::jstewart@oem.nyc.gov::8bef967d-f3c7-4083-bce4-dde60b2f1429" providerId="AD" clId="Web-{D0EA006C-B786-42EF-9B2E-22F958A8E363}" dt="2020-05-20T21:15:45.424" v="300" actId="20577"/>
          <ac:spMkLst>
            <pc:docMk/>
            <pc:sldMk cId="3939836907" sldId="370"/>
            <ac:spMk id="9" creationId="{00000000-0000-0000-0000-000000000000}"/>
          </ac:spMkLst>
        </pc:spChg>
        <pc:spChg chg="del">
          <ac:chgData name="Janelle Stewart" userId="S::jstewart@oem.nyc.gov::8bef967d-f3c7-4083-bce4-dde60b2f1429" providerId="AD" clId="Web-{D0EA006C-B786-42EF-9B2E-22F958A8E363}" dt="2020-05-20T21:07:06.718" v="159"/>
          <ac:spMkLst>
            <pc:docMk/>
            <pc:sldMk cId="3939836907" sldId="370"/>
            <ac:spMk id="12" creationId="{B03C81B8-7743-433B-9A08-DCDF6DD4132D}"/>
          </ac:spMkLst>
        </pc:spChg>
        <pc:spChg chg="add mod">
          <ac:chgData name="Janelle Stewart" userId="S::jstewart@oem.nyc.gov::8bef967d-f3c7-4083-bce4-dde60b2f1429" providerId="AD" clId="Web-{D0EA006C-B786-42EF-9B2E-22F958A8E363}" dt="2020-05-20T21:15:01.376" v="295" actId="1076"/>
          <ac:spMkLst>
            <pc:docMk/>
            <pc:sldMk cId="3939836907" sldId="370"/>
            <ac:spMk id="14" creationId="{65B4BCB2-D8AE-4BF0-BA40-72D8ACA4E089}"/>
          </ac:spMkLst>
        </pc:spChg>
        <pc:picChg chg="add del mod">
          <ac:chgData name="Janelle Stewart" userId="S::jstewart@oem.nyc.gov::8bef967d-f3c7-4083-bce4-dde60b2f1429" providerId="AD" clId="Web-{D0EA006C-B786-42EF-9B2E-22F958A8E363}" dt="2020-05-20T20:59:24.297" v="116"/>
          <ac:picMkLst>
            <pc:docMk/>
            <pc:sldMk cId="3939836907" sldId="370"/>
            <ac:picMk id="3" creationId="{10E4B1E3-CF61-4EC8-9DF8-C6AA02E24784}"/>
          </ac:picMkLst>
        </pc:picChg>
        <pc:picChg chg="add del mod">
          <ac:chgData name="Janelle Stewart" userId="S::jstewart@oem.nyc.gov::8bef967d-f3c7-4083-bce4-dde60b2f1429" providerId="AD" clId="Web-{D0EA006C-B786-42EF-9B2E-22F958A8E363}" dt="2020-05-20T21:07:39.649" v="163"/>
          <ac:picMkLst>
            <pc:docMk/>
            <pc:sldMk cId="3939836907" sldId="370"/>
            <ac:picMk id="7" creationId="{74D64D77-CAA7-442F-9F89-5985F4B4529F}"/>
          </ac:picMkLst>
        </pc:picChg>
        <pc:picChg chg="mod">
          <ac:chgData name="Janelle Stewart" userId="S::jstewart@oem.nyc.gov::8bef967d-f3c7-4083-bce4-dde60b2f1429" providerId="AD" clId="Web-{D0EA006C-B786-42EF-9B2E-22F958A8E363}" dt="2020-05-20T21:14:56.236" v="294" actId="1076"/>
          <ac:picMkLst>
            <pc:docMk/>
            <pc:sldMk cId="3939836907" sldId="370"/>
            <ac:picMk id="8" creationId="{F7141CBF-AAED-44C1-BB87-CB707B5315BC}"/>
          </ac:picMkLst>
        </pc:picChg>
        <pc:picChg chg="add mod">
          <ac:chgData name="Janelle Stewart" userId="S::jstewart@oem.nyc.gov::8bef967d-f3c7-4083-bce4-dde60b2f1429" providerId="AD" clId="Web-{D0EA006C-B786-42EF-9B2E-22F958A8E363}" dt="2020-05-20T21:15:30.158" v="299" actId="1076"/>
          <ac:picMkLst>
            <pc:docMk/>
            <pc:sldMk cId="3939836907" sldId="370"/>
            <ac:picMk id="11" creationId="{1905E0DB-7FA5-4051-9422-A8D297A8CF87}"/>
          </ac:picMkLst>
        </pc:picChg>
      </pc:sldChg>
      <pc:sldChg chg="modSp">
        <pc:chgData name="Janelle Stewart" userId="S::jstewart@oem.nyc.gov::8bef967d-f3c7-4083-bce4-dde60b2f1429" providerId="AD" clId="Web-{D0EA006C-B786-42EF-9B2E-22F958A8E363}" dt="2020-05-20T20:45:30.800" v="75" actId="1076"/>
        <pc:sldMkLst>
          <pc:docMk/>
          <pc:sldMk cId="2212816374" sldId="383"/>
        </pc:sldMkLst>
        <pc:spChg chg="mod">
          <ac:chgData name="Janelle Stewart" userId="S::jstewart@oem.nyc.gov::8bef967d-f3c7-4083-bce4-dde60b2f1429" providerId="AD" clId="Web-{D0EA006C-B786-42EF-9B2E-22F958A8E363}" dt="2020-05-20T20:45:30.800" v="75" actId="1076"/>
          <ac:spMkLst>
            <pc:docMk/>
            <pc:sldMk cId="2212816374" sldId="383"/>
            <ac:spMk id="8" creationId="{00000000-0000-0000-0000-000000000000}"/>
          </ac:spMkLst>
        </pc:spChg>
      </pc:sldChg>
      <pc:sldChg chg="modSp">
        <pc:chgData name="Janelle Stewart" userId="S::jstewart@oem.nyc.gov::8bef967d-f3c7-4083-bce4-dde60b2f1429" providerId="AD" clId="Web-{D0EA006C-B786-42EF-9B2E-22F958A8E363}" dt="2020-05-20T20:45:58.644" v="79" actId="14100"/>
        <pc:sldMkLst>
          <pc:docMk/>
          <pc:sldMk cId="3200730801" sldId="384"/>
        </pc:sldMkLst>
        <pc:spChg chg="mod">
          <ac:chgData name="Janelle Stewart" userId="S::jstewart@oem.nyc.gov::8bef967d-f3c7-4083-bce4-dde60b2f1429" providerId="AD" clId="Web-{D0EA006C-B786-42EF-9B2E-22F958A8E363}" dt="2020-05-20T20:45:58.644" v="79" actId="14100"/>
          <ac:spMkLst>
            <pc:docMk/>
            <pc:sldMk cId="3200730801" sldId="384"/>
            <ac:spMk id="12" creationId="{FE9659F9-0B29-4FBA-9599-DF86B69435B1}"/>
          </ac:spMkLst>
        </pc:spChg>
      </pc:sldChg>
      <pc:sldChg chg="addSp delSp modSp">
        <pc:chgData name="Janelle Stewart" userId="S::jstewart@oem.nyc.gov::8bef967d-f3c7-4083-bce4-dde60b2f1429" providerId="AD" clId="Web-{D0EA006C-B786-42EF-9B2E-22F958A8E363}" dt="2020-05-20T21:00:30.382" v="126"/>
        <pc:sldMkLst>
          <pc:docMk/>
          <pc:sldMk cId="3639148772" sldId="385"/>
        </pc:sldMkLst>
        <pc:spChg chg="mod">
          <ac:chgData name="Janelle Stewart" userId="S::jstewart@oem.nyc.gov::8bef967d-f3c7-4083-bce4-dde60b2f1429" providerId="AD" clId="Web-{D0EA006C-B786-42EF-9B2E-22F958A8E363}" dt="2020-05-20T20:47:37.442" v="102" actId="20577"/>
          <ac:spMkLst>
            <pc:docMk/>
            <pc:sldMk cId="3639148772" sldId="385"/>
            <ac:spMk id="2" creationId="{00000000-0000-0000-0000-000000000000}"/>
          </ac:spMkLst>
        </pc:spChg>
        <pc:spChg chg="mod">
          <ac:chgData name="Janelle Stewart" userId="S::jstewart@oem.nyc.gov::8bef967d-f3c7-4083-bce4-dde60b2f1429" providerId="AD" clId="Web-{D0EA006C-B786-42EF-9B2E-22F958A8E363}" dt="2020-05-20T20:54:11.948" v="111" actId="14100"/>
          <ac:spMkLst>
            <pc:docMk/>
            <pc:sldMk cId="3639148772" sldId="385"/>
            <ac:spMk id="3" creationId="{00000000-0000-0000-0000-000000000000}"/>
          </ac:spMkLst>
        </pc:spChg>
        <pc:picChg chg="add del mod">
          <ac:chgData name="Janelle Stewart" userId="S::jstewart@oem.nyc.gov::8bef967d-f3c7-4083-bce4-dde60b2f1429" providerId="AD" clId="Web-{D0EA006C-B786-42EF-9B2E-22F958A8E363}" dt="2020-05-20T21:00:30.382" v="126"/>
          <ac:picMkLst>
            <pc:docMk/>
            <pc:sldMk cId="3639148772" sldId="385"/>
            <ac:picMk id="5" creationId="{D92907C0-FEE3-4F44-B184-C7E8C7EAF69D}"/>
          </ac:picMkLst>
        </pc:picChg>
      </pc:sldChg>
      <pc:sldChg chg="addSp delSp modSp add ord replId">
        <pc:chgData name="Janelle Stewart" userId="S::jstewart@oem.nyc.gov::8bef967d-f3c7-4083-bce4-dde60b2f1429" providerId="AD" clId="Web-{D0EA006C-B786-42EF-9B2E-22F958A8E363}" dt="2020-05-20T21:30:19.438" v="508" actId="14100"/>
        <pc:sldMkLst>
          <pc:docMk/>
          <pc:sldMk cId="1556923011" sldId="386"/>
        </pc:sldMkLst>
        <pc:spChg chg="del">
          <ac:chgData name="Janelle Stewart" userId="S::jstewart@oem.nyc.gov::8bef967d-f3c7-4083-bce4-dde60b2f1429" providerId="AD" clId="Web-{D0EA006C-B786-42EF-9B2E-22F958A8E363}" dt="2020-05-20T21:04:46.374" v="146"/>
          <ac:spMkLst>
            <pc:docMk/>
            <pc:sldMk cId="1556923011" sldId="386"/>
            <ac:spMk id="2" creationId="{00000000-0000-0000-0000-000000000000}"/>
          </ac:spMkLst>
        </pc:spChg>
        <pc:spChg chg="del">
          <ac:chgData name="Janelle Stewart" userId="S::jstewart@oem.nyc.gov::8bef967d-f3c7-4083-bce4-dde60b2f1429" providerId="AD" clId="Web-{D0EA006C-B786-42EF-9B2E-22F958A8E363}" dt="2020-05-20T21:25:07.370" v="381"/>
          <ac:spMkLst>
            <pc:docMk/>
            <pc:sldMk cId="1556923011" sldId="386"/>
            <ac:spMk id="4" creationId="{00000000-0000-0000-0000-000000000000}"/>
          </ac:spMkLst>
        </pc:spChg>
        <pc:spChg chg="mod">
          <ac:chgData name="Janelle Stewart" userId="S::jstewart@oem.nyc.gov::8bef967d-f3c7-4083-bce4-dde60b2f1429" providerId="AD" clId="Web-{D0EA006C-B786-42EF-9B2E-22F958A8E363}" dt="2020-05-20T21:25:01.089" v="380"/>
          <ac:spMkLst>
            <pc:docMk/>
            <pc:sldMk cId="1556923011" sldId="386"/>
            <ac:spMk id="6" creationId="{00000000-0000-0000-0000-000000000000}"/>
          </ac:spMkLst>
        </pc:spChg>
        <pc:spChg chg="del mod">
          <ac:chgData name="Janelle Stewart" userId="S::jstewart@oem.nyc.gov::8bef967d-f3c7-4083-bce4-dde60b2f1429" providerId="AD" clId="Web-{D0EA006C-B786-42EF-9B2E-22F958A8E363}" dt="2020-05-20T21:06:21.844" v="158"/>
          <ac:spMkLst>
            <pc:docMk/>
            <pc:sldMk cId="1556923011" sldId="386"/>
            <ac:spMk id="9" creationId="{00000000-0000-0000-0000-000000000000}"/>
          </ac:spMkLst>
        </pc:spChg>
        <pc:spChg chg="del">
          <ac:chgData name="Janelle Stewart" userId="S::jstewart@oem.nyc.gov::8bef967d-f3c7-4083-bce4-dde60b2f1429" providerId="AD" clId="Web-{D0EA006C-B786-42EF-9B2E-22F958A8E363}" dt="2020-05-20T21:04:39.612" v="145"/>
          <ac:spMkLst>
            <pc:docMk/>
            <pc:sldMk cId="1556923011" sldId="386"/>
            <ac:spMk id="12" creationId="{B03C81B8-7743-433B-9A08-DCDF6DD4132D}"/>
          </ac:spMkLst>
        </pc:spChg>
        <pc:spChg chg="add mod">
          <ac:chgData name="Janelle Stewart" userId="S::jstewart@oem.nyc.gov::8bef967d-f3c7-4083-bce4-dde60b2f1429" providerId="AD" clId="Web-{D0EA006C-B786-42EF-9B2E-22F958A8E363}" dt="2020-05-20T21:30:19.438" v="508" actId="14100"/>
          <ac:spMkLst>
            <pc:docMk/>
            <pc:sldMk cId="1556923011" sldId="386"/>
            <ac:spMk id="14" creationId="{A64D011C-6455-482A-80B2-87A48F451B9D}"/>
          </ac:spMkLst>
        </pc:spChg>
        <pc:picChg chg="add del mod">
          <ac:chgData name="Janelle Stewart" userId="S::jstewart@oem.nyc.gov::8bef967d-f3c7-4083-bce4-dde60b2f1429" providerId="AD" clId="Web-{D0EA006C-B786-42EF-9B2E-22F958A8E363}" dt="2020-05-20T21:07:22.283" v="161"/>
          <ac:picMkLst>
            <pc:docMk/>
            <pc:sldMk cId="1556923011" sldId="386"/>
            <ac:picMk id="3" creationId="{B5CA2E92-2224-4648-8A9D-A6FDB5230DB5}"/>
          </ac:picMkLst>
        </pc:picChg>
        <pc:picChg chg="add del mod">
          <ac:chgData name="Janelle Stewart" userId="S::jstewart@oem.nyc.gov::8bef967d-f3c7-4083-bce4-dde60b2f1429" providerId="AD" clId="Web-{D0EA006C-B786-42EF-9B2E-22F958A8E363}" dt="2020-05-20T21:21:57.586" v="358"/>
          <ac:picMkLst>
            <pc:docMk/>
            <pc:sldMk cId="1556923011" sldId="386"/>
            <ac:picMk id="7" creationId="{9318B885-CB51-41EC-AB5D-BDE8D4E21CB6}"/>
          </ac:picMkLst>
        </pc:picChg>
        <pc:picChg chg="del">
          <ac:chgData name="Janelle Stewart" userId="S::jstewart@oem.nyc.gov::8bef967d-f3c7-4083-bce4-dde60b2f1429" providerId="AD" clId="Web-{D0EA006C-B786-42EF-9B2E-22F958A8E363}" dt="2020-05-20T21:02:42.512" v="129"/>
          <ac:picMkLst>
            <pc:docMk/>
            <pc:sldMk cId="1556923011" sldId="386"/>
            <ac:picMk id="8" creationId="{F7141CBF-AAED-44C1-BB87-CB707B5315BC}"/>
          </ac:picMkLst>
        </pc:picChg>
        <pc:picChg chg="add mod">
          <ac:chgData name="Janelle Stewart" userId="S::jstewart@oem.nyc.gov::8bef967d-f3c7-4083-bce4-dde60b2f1429" providerId="AD" clId="Web-{D0EA006C-B786-42EF-9B2E-22F958A8E363}" dt="2020-05-20T21:22:04.149" v="360" actId="1076"/>
          <ac:picMkLst>
            <pc:docMk/>
            <pc:sldMk cId="1556923011" sldId="386"/>
            <ac:picMk id="11" creationId="{2004F64C-77A0-4A1B-A94E-B7C503B5A227}"/>
          </ac:picMkLst>
        </pc:picChg>
        <pc:picChg chg="add mod">
          <ac:chgData name="Janelle Stewart" userId="S::jstewart@oem.nyc.gov::8bef967d-f3c7-4083-bce4-dde60b2f1429" providerId="AD" clId="Web-{D0EA006C-B786-42EF-9B2E-22F958A8E363}" dt="2020-05-20T21:22:59.665" v="370" actId="1076"/>
          <ac:picMkLst>
            <pc:docMk/>
            <pc:sldMk cId="1556923011" sldId="386"/>
            <ac:picMk id="15" creationId="{1EEB0182-E3CA-41A7-867C-66D72851CCB8}"/>
          </ac:picMkLst>
        </pc:picChg>
      </pc:sldChg>
    </pc:docChg>
  </pc:docChgLst>
  <pc:docChgLst>
    <pc:chgData name="Janelle Stewart" userId="S::jstewart@oem.nyc.gov::8bef967d-f3c7-4083-bce4-dde60b2f1429" providerId="AD" clId="Web-{FA083F22-8ACD-4FCF-962A-8FE6FA0EDC4D}"/>
    <pc:docChg chg="modSld">
      <pc:chgData name="Janelle Stewart" userId="S::jstewart@oem.nyc.gov::8bef967d-f3c7-4083-bce4-dde60b2f1429" providerId="AD" clId="Web-{FA083F22-8ACD-4FCF-962A-8FE6FA0EDC4D}" dt="2020-05-21T14:08:01.258" v="150" actId="20577"/>
      <pc:docMkLst>
        <pc:docMk/>
      </pc:docMkLst>
      <pc:sldChg chg="modSp">
        <pc:chgData name="Janelle Stewart" userId="S::jstewart@oem.nyc.gov::8bef967d-f3c7-4083-bce4-dde60b2f1429" providerId="AD" clId="Web-{FA083F22-8ACD-4FCF-962A-8FE6FA0EDC4D}" dt="2020-05-21T13:47:58.035" v="5" actId="1076"/>
        <pc:sldMkLst>
          <pc:docMk/>
          <pc:sldMk cId="1757476738" sldId="362"/>
        </pc:sldMkLst>
        <pc:spChg chg="mod">
          <ac:chgData name="Janelle Stewart" userId="S::jstewart@oem.nyc.gov::8bef967d-f3c7-4083-bce4-dde60b2f1429" providerId="AD" clId="Web-{FA083F22-8ACD-4FCF-962A-8FE6FA0EDC4D}" dt="2020-05-21T13:47:58.035" v="5" actId="1076"/>
          <ac:spMkLst>
            <pc:docMk/>
            <pc:sldMk cId="1757476738" sldId="362"/>
            <ac:spMk id="3" creationId="{00000000-0000-0000-0000-000000000000}"/>
          </ac:spMkLst>
        </pc:spChg>
      </pc:sldChg>
      <pc:sldChg chg="delCm">
        <pc:chgData name="Janelle Stewart" userId="S::jstewart@oem.nyc.gov::8bef967d-f3c7-4083-bce4-dde60b2f1429" providerId="AD" clId="Web-{FA083F22-8ACD-4FCF-962A-8FE6FA0EDC4D}" dt="2020-05-21T13:59:16.205" v="78"/>
        <pc:sldMkLst>
          <pc:docMk/>
          <pc:sldMk cId="3208746654" sldId="382"/>
        </pc:sldMkLst>
      </pc:sldChg>
      <pc:sldChg chg="modSp">
        <pc:chgData name="Janelle Stewart" userId="S::jstewart@oem.nyc.gov::8bef967d-f3c7-4083-bce4-dde60b2f1429" providerId="AD" clId="Web-{FA083F22-8ACD-4FCF-962A-8FE6FA0EDC4D}" dt="2020-05-21T14:07:11.492" v="125" actId="14100"/>
        <pc:sldMkLst>
          <pc:docMk/>
          <pc:sldMk cId="2212816374" sldId="383"/>
        </pc:sldMkLst>
        <pc:spChg chg="mod">
          <ac:chgData name="Janelle Stewart" userId="S::jstewart@oem.nyc.gov::8bef967d-f3c7-4083-bce4-dde60b2f1429" providerId="AD" clId="Web-{FA083F22-8ACD-4FCF-962A-8FE6FA0EDC4D}" dt="2020-05-21T14:07:11.492" v="125" actId="14100"/>
          <ac:spMkLst>
            <pc:docMk/>
            <pc:sldMk cId="2212816374" sldId="383"/>
            <ac:spMk id="8" creationId="{00000000-0000-0000-0000-000000000000}"/>
          </ac:spMkLst>
        </pc:spChg>
      </pc:sldChg>
      <pc:sldChg chg="modSp">
        <pc:chgData name="Janelle Stewart" userId="S::jstewart@oem.nyc.gov::8bef967d-f3c7-4083-bce4-dde60b2f1429" providerId="AD" clId="Web-{FA083F22-8ACD-4FCF-962A-8FE6FA0EDC4D}" dt="2020-05-21T14:08:01.258" v="150" actId="20577"/>
        <pc:sldMkLst>
          <pc:docMk/>
          <pc:sldMk cId="3200730801" sldId="384"/>
        </pc:sldMkLst>
        <pc:spChg chg="mod">
          <ac:chgData name="Janelle Stewart" userId="S::jstewart@oem.nyc.gov::8bef967d-f3c7-4083-bce4-dde60b2f1429" providerId="AD" clId="Web-{FA083F22-8ACD-4FCF-962A-8FE6FA0EDC4D}" dt="2020-05-21T14:00:57.284" v="83" actId="14100"/>
          <ac:spMkLst>
            <pc:docMk/>
            <pc:sldMk cId="3200730801" sldId="384"/>
            <ac:spMk id="3" creationId="{00000000-0000-0000-0000-000000000000}"/>
          </ac:spMkLst>
        </pc:spChg>
        <pc:spChg chg="mod">
          <ac:chgData name="Janelle Stewart" userId="S::jstewart@oem.nyc.gov::8bef967d-f3c7-4083-bce4-dde60b2f1429" providerId="AD" clId="Web-{FA083F22-8ACD-4FCF-962A-8FE6FA0EDC4D}" dt="2020-05-21T14:08:01.258" v="150" actId="20577"/>
          <ac:spMkLst>
            <pc:docMk/>
            <pc:sldMk cId="3200730801" sldId="384"/>
            <ac:spMk id="12" creationId="{FE9659F9-0B29-4FBA-9599-DF86B69435B1}"/>
          </ac:spMkLst>
        </pc:spChg>
      </pc:sldChg>
      <pc:sldChg chg="modSp">
        <pc:chgData name="Janelle Stewart" userId="S::jstewart@oem.nyc.gov::8bef967d-f3c7-4083-bce4-dde60b2f1429" providerId="AD" clId="Web-{FA083F22-8ACD-4FCF-962A-8FE6FA0EDC4D}" dt="2020-05-21T14:05:05.818" v="85"/>
        <pc:sldMkLst>
          <pc:docMk/>
          <pc:sldMk cId="1556923011" sldId="386"/>
        </pc:sldMkLst>
        <pc:spChg chg="mod">
          <ac:chgData name="Janelle Stewart" userId="S::jstewart@oem.nyc.gov::8bef967d-f3c7-4083-bce4-dde60b2f1429" providerId="AD" clId="Web-{FA083F22-8ACD-4FCF-962A-8FE6FA0EDC4D}" dt="2020-05-21T14:05:05.818" v="85"/>
          <ac:spMkLst>
            <pc:docMk/>
            <pc:sldMk cId="1556923011" sldId="386"/>
            <ac:spMk id="6" creationId="{00000000-0000-0000-0000-000000000000}"/>
          </ac:spMkLst>
        </pc:spChg>
      </pc:sldChg>
    </pc:docChg>
  </pc:docChgLst>
  <pc:docChgLst>
    <pc:chgData name="Janelle Stewart" userId="8bef967d-f3c7-4083-bce4-dde60b2f1429" providerId="ADAL" clId="{6BA15599-C7C7-445C-AD61-58E56960036A}"/>
    <pc:docChg chg="custSel modSld sldOrd">
      <pc:chgData name="Janelle Stewart" userId="8bef967d-f3c7-4083-bce4-dde60b2f1429" providerId="ADAL" clId="{6BA15599-C7C7-445C-AD61-58E56960036A}" dt="2020-07-07T19:09:03.690" v="57"/>
      <pc:docMkLst>
        <pc:docMk/>
      </pc:docMkLst>
      <pc:sldChg chg="addCm delCm">
        <pc:chgData name="Janelle Stewart" userId="8bef967d-f3c7-4083-bce4-dde60b2f1429" providerId="ADAL" clId="{6BA15599-C7C7-445C-AD61-58E56960036A}" dt="2020-07-07T19:06:25.274" v="55" actId="1592"/>
        <pc:sldMkLst>
          <pc:docMk/>
          <pc:sldMk cId="2717657710" sldId="259"/>
        </pc:sldMkLst>
      </pc:sldChg>
      <pc:sldChg chg="modSp mod">
        <pc:chgData name="Janelle Stewart" userId="8bef967d-f3c7-4083-bce4-dde60b2f1429" providerId="ADAL" clId="{6BA15599-C7C7-445C-AD61-58E56960036A}" dt="2020-07-07T18:40:09.820" v="28" actId="20577"/>
        <pc:sldMkLst>
          <pc:docMk/>
          <pc:sldMk cId="2669309003" sldId="338"/>
        </pc:sldMkLst>
        <pc:spChg chg="mod">
          <ac:chgData name="Janelle Stewart" userId="8bef967d-f3c7-4083-bce4-dde60b2f1429" providerId="ADAL" clId="{6BA15599-C7C7-445C-AD61-58E56960036A}" dt="2020-07-07T18:40:09.820" v="28" actId="20577"/>
          <ac:spMkLst>
            <pc:docMk/>
            <pc:sldMk cId="2669309003" sldId="338"/>
            <ac:spMk id="4" creationId="{00000000-0000-0000-0000-000000000000}"/>
          </ac:spMkLst>
        </pc:spChg>
      </pc:sldChg>
      <pc:sldChg chg="modSp mod ord">
        <pc:chgData name="Janelle Stewart" userId="8bef967d-f3c7-4083-bce4-dde60b2f1429" providerId="ADAL" clId="{6BA15599-C7C7-445C-AD61-58E56960036A}" dt="2020-07-07T18:33:24.528" v="3"/>
        <pc:sldMkLst>
          <pc:docMk/>
          <pc:sldMk cId="1757476738" sldId="362"/>
        </pc:sldMkLst>
        <pc:spChg chg="mod">
          <ac:chgData name="Janelle Stewart" userId="8bef967d-f3c7-4083-bce4-dde60b2f1429" providerId="ADAL" clId="{6BA15599-C7C7-445C-AD61-58E56960036A}" dt="2020-07-07T18:32:40.922" v="1" actId="20577"/>
          <ac:spMkLst>
            <pc:docMk/>
            <pc:sldMk cId="1757476738" sldId="362"/>
            <ac:spMk id="3" creationId="{00000000-0000-0000-0000-000000000000}"/>
          </ac:spMkLst>
        </pc:spChg>
      </pc:sldChg>
      <pc:sldChg chg="ord">
        <pc:chgData name="Janelle Stewart" userId="8bef967d-f3c7-4083-bce4-dde60b2f1429" providerId="ADAL" clId="{6BA15599-C7C7-445C-AD61-58E56960036A}" dt="2020-07-07T19:09:03.690" v="57"/>
        <pc:sldMkLst>
          <pc:docMk/>
          <pc:sldMk cId="975180803" sldId="379"/>
        </pc:sldMkLst>
      </pc:sldChg>
      <pc:sldChg chg="modSp mod">
        <pc:chgData name="Janelle Stewart" userId="8bef967d-f3c7-4083-bce4-dde60b2f1429" providerId="ADAL" clId="{6BA15599-C7C7-445C-AD61-58E56960036A}" dt="2020-07-07T18:41:03.182" v="43" actId="20577"/>
        <pc:sldMkLst>
          <pc:docMk/>
          <pc:sldMk cId="2212816374" sldId="383"/>
        </pc:sldMkLst>
        <pc:spChg chg="mod">
          <ac:chgData name="Janelle Stewart" userId="8bef967d-f3c7-4083-bce4-dde60b2f1429" providerId="ADAL" clId="{6BA15599-C7C7-445C-AD61-58E56960036A}" dt="2020-07-07T18:41:03.182" v="43" actId="20577"/>
          <ac:spMkLst>
            <pc:docMk/>
            <pc:sldMk cId="2212816374" sldId="383"/>
            <ac:spMk id="4" creationId="{00000000-0000-0000-0000-000000000000}"/>
          </ac:spMkLst>
        </pc:spChg>
      </pc:sldChg>
      <pc:sldChg chg="modSp mod">
        <pc:chgData name="Janelle Stewart" userId="8bef967d-f3c7-4083-bce4-dde60b2f1429" providerId="ADAL" clId="{6BA15599-C7C7-445C-AD61-58E56960036A}" dt="2020-07-07T18:41:11.683" v="53" actId="20577"/>
        <pc:sldMkLst>
          <pc:docMk/>
          <pc:sldMk cId="3200730801" sldId="384"/>
        </pc:sldMkLst>
        <pc:spChg chg="mod">
          <ac:chgData name="Janelle Stewart" userId="8bef967d-f3c7-4083-bce4-dde60b2f1429" providerId="ADAL" clId="{6BA15599-C7C7-445C-AD61-58E56960036A}" dt="2020-07-07T18:41:11.683" v="53" actId="20577"/>
          <ac:spMkLst>
            <pc:docMk/>
            <pc:sldMk cId="3200730801" sldId="384"/>
            <ac:spMk id="4" creationId="{00000000-0000-0000-0000-000000000000}"/>
          </ac:spMkLst>
        </pc:spChg>
      </pc:sldChg>
      <pc:sldChg chg="ord">
        <pc:chgData name="Janelle Stewart" userId="8bef967d-f3c7-4083-bce4-dde60b2f1429" providerId="ADAL" clId="{6BA15599-C7C7-445C-AD61-58E56960036A}" dt="2020-07-07T18:38:37.908" v="13"/>
        <pc:sldMkLst>
          <pc:docMk/>
          <pc:sldMk cId="3538261316" sldId="388"/>
        </pc:sldMkLst>
      </pc:sldChg>
    </pc:docChg>
  </pc:docChgLst>
  <pc:docChgLst>
    <pc:chgData name="Janelle Stewart" userId="S::jstewart@oem.nyc.gov::8bef967d-f3c7-4083-bce4-dde60b2f1429" providerId="AD" clId="Web-{616BA540-617B-4B21-BDE1-139D747A9632}"/>
    <pc:docChg chg="modSld">
      <pc:chgData name="Janelle Stewart" userId="S::jstewart@oem.nyc.gov::8bef967d-f3c7-4083-bce4-dde60b2f1429" providerId="AD" clId="Web-{616BA540-617B-4B21-BDE1-139D747A9632}" dt="2020-05-06T15:53:08.132" v="1" actId="1076"/>
      <pc:docMkLst>
        <pc:docMk/>
      </pc:docMkLst>
      <pc:sldChg chg="modSp">
        <pc:chgData name="Janelle Stewart" userId="S::jstewart@oem.nyc.gov::8bef967d-f3c7-4083-bce4-dde60b2f1429" providerId="AD" clId="Web-{616BA540-617B-4B21-BDE1-139D747A9632}" dt="2020-05-06T15:53:08.132" v="1" actId="1076"/>
        <pc:sldMkLst>
          <pc:docMk/>
          <pc:sldMk cId="2717657710" sldId="259"/>
        </pc:sldMkLst>
        <pc:picChg chg="mod">
          <ac:chgData name="Janelle Stewart" userId="S::jstewart@oem.nyc.gov::8bef967d-f3c7-4083-bce4-dde60b2f1429" providerId="AD" clId="Web-{616BA540-617B-4B21-BDE1-139D747A9632}" dt="2020-05-06T15:53:08.132" v="1" actId="1076"/>
          <ac:picMkLst>
            <pc:docMk/>
            <pc:sldMk cId="2717657710" sldId="259"/>
            <ac:picMk id="3" creationId="{00000000-0000-0000-0000-000000000000}"/>
          </ac:picMkLst>
        </pc:picChg>
      </pc:sldChg>
    </pc:docChg>
  </pc:docChgLst>
  <pc:docChgLst>
    <pc:chgData name="Janelle Stewart" userId="S::jstewart@oem.nyc.gov::8bef967d-f3c7-4083-bce4-dde60b2f1429" providerId="AD" clId="Web-{C26F571B-0716-4445-871B-12749C40C58E}"/>
    <pc:docChg chg="addSld modSld">
      <pc:chgData name="Janelle Stewart" userId="S::jstewart@oem.nyc.gov::8bef967d-f3c7-4083-bce4-dde60b2f1429" providerId="AD" clId="Web-{C26F571B-0716-4445-871B-12749C40C58E}" dt="2020-05-20T16:20:38.096" v="231" actId="14100"/>
      <pc:docMkLst>
        <pc:docMk/>
      </pc:docMkLst>
      <pc:sldChg chg="modSp">
        <pc:chgData name="Janelle Stewart" userId="S::jstewart@oem.nyc.gov::8bef967d-f3c7-4083-bce4-dde60b2f1429" providerId="AD" clId="Web-{C26F571B-0716-4445-871B-12749C40C58E}" dt="2020-05-20T16:04:24.049" v="14" actId="20577"/>
        <pc:sldMkLst>
          <pc:docMk/>
          <pc:sldMk cId="1757476738" sldId="362"/>
        </pc:sldMkLst>
        <pc:spChg chg="mod">
          <ac:chgData name="Janelle Stewart" userId="S::jstewart@oem.nyc.gov::8bef967d-f3c7-4083-bce4-dde60b2f1429" providerId="AD" clId="Web-{C26F571B-0716-4445-871B-12749C40C58E}" dt="2020-05-20T16:04:24.049" v="14" actId="20577"/>
          <ac:spMkLst>
            <pc:docMk/>
            <pc:sldMk cId="1757476738" sldId="362"/>
            <ac:spMk id="3" creationId="{00000000-0000-0000-0000-000000000000}"/>
          </ac:spMkLst>
        </pc:spChg>
      </pc:sldChg>
      <pc:sldChg chg="modSp">
        <pc:chgData name="Janelle Stewart" userId="S::jstewart@oem.nyc.gov::8bef967d-f3c7-4083-bce4-dde60b2f1429" providerId="AD" clId="Web-{C26F571B-0716-4445-871B-12749C40C58E}" dt="2020-05-20T16:20:38.096" v="231" actId="14100"/>
        <pc:sldMkLst>
          <pc:docMk/>
          <pc:sldMk cId="2212816374" sldId="383"/>
        </pc:sldMkLst>
        <pc:spChg chg="mod">
          <ac:chgData name="Janelle Stewart" userId="S::jstewart@oem.nyc.gov::8bef967d-f3c7-4083-bce4-dde60b2f1429" providerId="AD" clId="Web-{C26F571B-0716-4445-871B-12749C40C58E}" dt="2020-05-20T16:19:47.658" v="201" actId="20577"/>
          <ac:spMkLst>
            <pc:docMk/>
            <pc:sldMk cId="2212816374" sldId="383"/>
            <ac:spMk id="3" creationId="{00000000-0000-0000-0000-000000000000}"/>
          </ac:spMkLst>
        </pc:spChg>
        <pc:spChg chg="mod">
          <ac:chgData name="Janelle Stewart" userId="S::jstewart@oem.nyc.gov::8bef967d-f3c7-4083-bce4-dde60b2f1429" providerId="AD" clId="Web-{C26F571B-0716-4445-871B-12749C40C58E}" dt="2020-05-20T16:20:38.096" v="231" actId="14100"/>
          <ac:spMkLst>
            <pc:docMk/>
            <pc:sldMk cId="2212816374" sldId="383"/>
            <ac:spMk id="8" creationId="{00000000-0000-0000-0000-000000000000}"/>
          </ac:spMkLst>
        </pc:spChg>
      </pc:sldChg>
      <pc:sldChg chg="delSp modSp add replId">
        <pc:chgData name="Janelle Stewart" userId="S::jstewart@oem.nyc.gov::8bef967d-f3c7-4083-bce4-dde60b2f1429" providerId="AD" clId="Web-{C26F571B-0716-4445-871B-12749C40C58E}" dt="2020-05-20T16:14:50.950" v="120" actId="20577"/>
        <pc:sldMkLst>
          <pc:docMk/>
          <pc:sldMk cId="3200730801" sldId="384"/>
        </pc:sldMkLst>
        <pc:spChg chg="mod">
          <ac:chgData name="Janelle Stewart" userId="S::jstewart@oem.nyc.gov::8bef967d-f3c7-4083-bce4-dde60b2f1429" providerId="AD" clId="Web-{C26F571B-0716-4445-871B-12749C40C58E}" dt="2020-05-20T16:10:31.352" v="107" actId="20577"/>
          <ac:spMkLst>
            <pc:docMk/>
            <pc:sldMk cId="3200730801" sldId="384"/>
            <ac:spMk id="2" creationId="{00000000-0000-0000-0000-000000000000}"/>
          </ac:spMkLst>
        </pc:spChg>
        <pc:spChg chg="mod">
          <ac:chgData name="Janelle Stewart" userId="S::jstewart@oem.nyc.gov::8bef967d-f3c7-4083-bce4-dde60b2f1429" providerId="AD" clId="Web-{C26F571B-0716-4445-871B-12749C40C58E}" dt="2020-05-20T16:14:50.950" v="120" actId="20577"/>
          <ac:spMkLst>
            <pc:docMk/>
            <pc:sldMk cId="3200730801" sldId="384"/>
            <ac:spMk id="3" creationId="{00000000-0000-0000-0000-000000000000}"/>
          </ac:spMkLst>
        </pc:spChg>
        <pc:spChg chg="mod">
          <ac:chgData name="Janelle Stewart" userId="S::jstewart@oem.nyc.gov::8bef967d-f3c7-4083-bce4-dde60b2f1429" providerId="AD" clId="Web-{C26F571B-0716-4445-871B-12749C40C58E}" dt="2020-05-20T16:07:28.709" v="21" actId="20577"/>
          <ac:spMkLst>
            <pc:docMk/>
            <pc:sldMk cId="3200730801" sldId="384"/>
            <ac:spMk id="4" creationId="{00000000-0000-0000-0000-000000000000}"/>
          </ac:spMkLst>
        </pc:spChg>
        <pc:picChg chg="del">
          <ac:chgData name="Janelle Stewart" userId="S::jstewart@oem.nyc.gov::8bef967d-f3c7-4083-bce4-dde60b2f1429" providerId="AD" clId="Web-{C26F571B-0716-4445-871B-12749C40C58E}" dt="2020-05-20T16:07:35.771" v="22"/>
          <ac:picMkLst>
            <pc:docMk/>
            <pc:sldMk cId="3200730801" sldId="384"/>
            <ac:picMk id="3076" creationId="{B8F51580-D13D-4EDF-AC4F-893E1B4C5647}"/>
          </ac:picMkLst>
        </pc:picChg>
      </pc:sldChg>
    </pc:docChg>
  </pc:docChgLst>
  <pc:docChgLst>
    <pc:chgData name="Ira Tannenbaum" userId="S::itannenbaum@oem.nyc.gov::8aa6d80a-51c5-42fe-afe9-5cb112bf596a" providerId="AD" clId="Web-{97B241A0-333C-47E1-828D-04C30028693F}"/>
    <pc:docChg chg="modSld sldOrd">
      <pc:chgData name="Ira Tannenbaum" userId="S::itannenbaum@oem.nyc.gov::8aa6d80a-51c5-42fe-afe9-5cb112bf596a" providerId="AD" clId="Web-{97B241A0-333C-47E1-828D-04C30028693F}" dt="2020-07-07T18:39:27.931" v="6"/>
      <pc:docMkLst>
        <pc:docMk/>
      </pc:docMkLst>
      <pc:sldChg chg="modSp">
        <pc:chgData name="Ira Tannenbaum" userId="S::itannenbaum@oem.nyc.gov::8aa6d80a-51c5-42fe-afe9-5cb112bf596a" providerId="AD" clId="Web-{97B241A0-333C-47E1-828D-04C30028693F}" dt="2020-07-07T18:35:57.180" v="4" actId="20577"/>
        <pc:sldMkLst>
          <pc:docMk/>
          <pc:sldMk cId="1757476738" sldId="362"/>
        </pc:sldMkLst>
        <pc:spChg chg="mod">
          <ac:chgData name="Ira Tannenbaum" userId="S::itannenbaum@oem.nyc.gov::8aa6d80a-51c5-42fe-afe9-5cb112bf596a" providerId="AD" clId="Web-{97B241A0-333C-47E1-828D-04C30028693F}" dt="2020-07-07T18:35:57.180" v="4" actId="20577"/>
          <ac:spMkLst>
            <pc:docMk/>
            <pc:sldMk cId="1757476738" sldId="362"/>
            <ac:spMk id="3" creationId="{00000000-0000-0000-0000-000000000000}"/>
          </ac:spMkLst>
        </pc:spChg>
      </pc:sldChg>
      <pc:sldChg chg="delCm">
        <pc:chgData name="Ira Tannenbaum" userId="S::itannenbaum@oem.nyc.gov::8aa6d80a-51c5-42fe-afe9-5cb112bf596a" providerId="AD" clId="Web-{97B241A0-333C-47E1-828D-04C30028693F}" dt="2020-07-07T18:31:10.601" v="0"/>
        <pc:sldMkLst>
          <pc:docMk/>
          <pc:sldMk cId="2298237981" sldId="380"/>
        </pc:sldMkLst>
      </pc:sldChg>
      <pc:sldChg chg="ord">
        <pc:chgData name="Ira Tannenbaum" userId="S::itannenbaum@oem.nyc.gov::8aa6d80a-51c5-42fe-afe9-5cb112bf596a" providerId="AD" clId="Web-{97B241A0-333C-47E1-828D-04C30028693F}" dt="2020-07-07T18:38:50.009" v="5"/>
        <pc:sldMkLst>
          <pc:docMk/>
          <pc:sldMk cId="1556923011" sldId="386"/>
        </pc:sldMkLst>
      </pc:sldChg>
      <pc:sldChg chg="ord">
        <pc:chgData name="Ira Tannenbaum" userId="S::itannenbaum@oem.nyc.gov::8aa6d80a-51c5-42fe-afe9-5cb112bf596a" providerId="AD" clId="Web-{97B241A0-333C-47E1-828D-04C30028693F}" dt="2020-07-07T18:39:27.931" v="6"/>
        <pc:sldMkLst>
          <pc:docMk/>
          <pc:sldMk cId="3538261316" sldId="388"/>
        </pc:sldMkLst>
      </pc:sldChg>
    </pc:docChg>
  </pc:docChgLst>
  <pc:docChgLst>
    <pc:chgData name="Christina A Farrell" userId="S::cafarrell@oem.nyc.gov::4aee97ad-3f22-4860-b083-caa7607586f7" providerId="AD" clId="Web-{E8391F77-AC9F-443A-B672-EAE89575595E}"/>
    <pc:docChg chg="modSld">
      <pc:chgData name="Christina A Farrell" userId="S::cafarrell@oem.nyc.gov::4aee97ad-3f22-4860-b083-caa7607586f7" providerId="AD" clId="Web-{E8391F77-AC9F-443A-B672-EAE89575595E}" dt="2020-07-07T17:58:28.828" v="47" actId="20577"/>
      <pc:docMkLst>
        <pc:docMk/>
      </pc:docMkLst>
      <pc:sldChg chg="modSp delCm">
        <pc:chgData name="Christina A Farrell" userId="S::cafarrell@oem.nyc.gov::4aee97ad-3f22-4860-b083-caa7607586f7" providerId="AD" clId="Web-{E8391F77-AC9F-443A-B672-EAE89575595E}" dt="2020-07-07T17:53:38.387" v="6" actId="20577"/>
        <pc:sldMkLst>
          <pc:docMk/>
          <pc:sldMk cId="3674054878" sldId="289"/>
        </pc:sldMkLst>
        <pc:spChg chg="mod">
          <ac:chgData name="Christina A Farrell" userId="S::cafarrell@oem.nyc.gov::4aee97ad-3f22-4860-b083-caa7607586f7" providerId="AD" clId="Web-{E8391F77-AC9F-443A-B672-EAE89575595E}" dt="2020-07-07T17:53:38.387" v="6" actId="20577"/>
          <ac:spMkLst>
            <pc:docMk/>
            <pc:sldMk cId="3674054878" sldId="289"/>
            <ac:spMk id="4" creationId="{00000000-0000-0000-0000-000000000000}"/>
          </ac:spMkLst>
        </pc:spChg>
      </pc:sldChg>
      <pc:sldChg chg="modSp">
        <pc:chgData name="Christina A Farrell" userId="S::cafarrell@oem.nyc.gov::4aee97ad-3f22-4860-b083-caa7607586f7" providerId="AD" clId="Web-{E8391F77-AC9F-443A-B672-EAE89575595E}" dt="2020-07-07T17:57:29.702" v="43" actId="20577"/>
        <pc:sldMkLst>
          <pc:docMk/>
          <pc:sldMk cId="2669309003" sldId="338"/>
        </pc:sldMkLst>
        <pc:spChg chg="mod">
          <ac:chgData name="Christina A Farrell" userId="S::cafarrell@oem.nyc.gov::4aee97ad-3f22-4860-b083-caa7607586f7" providerId="AD" clId="Web-{E8391F77-AC9F-443A-B672-EAE89575595E}" dt="2020-07-07T17:57:29.702" v="43" actId="20577"/>
          <ac:spMkLst>
            <pc:docMk/>
            <pc:sldMk cId="2669309003" sldId="338"/>
            <ac:spMk id="3" creationId="{00000000-0000-0000-0000-000000000000}"/>
          </ac:spMkLst>
        </pc:spChg>
      </pc:sldChg>
      <pc:sldChg chg="modSp delCm">
        <pc:chgData name="Christina A Farrell" userId="S::cafarrell@oem.nyc.gov::4aee97ad-3f22-4860-b083-caa7607586f7" providerId="AD" clId="Web-{E8391F77-AC9F-443A-B672-EAE89575595E}" dt="2020-07-07T17:55:46.217" v="30" actId="20577"/>
        <pc:sldMkLst>
          <pc:docMk/>
          <pc:sldMk cId="1757476738" sldId="362"/>
        </pc:sldMkLst>
        <pc:spChg chg="mod">
          <ac:chgData name="Christina A Farrell" userId="S::cafarrell@oem.nyc.gov::4aee97ad-3f22-4860-b083-caa7607586f7" providerId="AD" clId="Web-{E8391F77-AC9F-443A-B672-EAE89575595E}" dt="2020-07-07T17:55:46.217" v="30" actId="20577"/>
          <ac:spMkLst>
            <pc:docMk/>
            <pc:sldMk cId="1757476738" sldId="362"/>
            <ac:spMk id="3" creationId="{00000000-0000-0000-0000-000000000000}"/>
          </ac:spMkLst>
        </pc:spChg>
      </pc:sldChg>
      <pc:sldChg chg="modSp">
        <pc:chgData name="Christina A Farrell" userId="S::cafarrell@oem.nyc.gov::4aee97ad-3f22-4860-b083-caa7607586f7" providerId="AD" clId="Web-{E8391F77-AC9F-443A-B672-EAE89575595E}" dt="2020-07-07T17:58:28.828" v="47" actId="20577"/>
        <pc:sldMkLst>
          <pc:docMk/>
          <pc:sldMk cId="2212816374" sldId="383"/>
        </pc:sldMkLst>
        <pc:spChg chg="mod">
          <ac:chgData name="Christina A Farrell" userId="S::cafarrell@oem.nyc.gov::4aee97ad-3f22-4860-b083-caa7607586f7" providerId="AD" clId="Web-{E8391F77-AC9F-443A-B672-EAE89575595E}" dt="2020-07-07T17:58:28.828" v="47" actId="20577"/>
          <ac:spMkLst>
            <pc:docMk/>
            <pc:sldMk cId="2212816374" sldId="383"/>
            <ac:spMk id="3" creationId="{00000000-0000-0000-0000-000000000000}"/>
          </ac:spMkLst>
        </pc:spChg>
      </pc:sldChg>
    </pc:docChg>
  </pc:docChgLst>
  <pc:docChgLst>
    <pc:chgData name="Janelle Stewart" userId="S::jstewart@oem.nyc.gov::8bef967d-f3c7-4083-bce4-dde60b2f1429" providerId="AD" clId="Web-{8B5E8B73-BDA8-4C46-9185-C357F490449C}"/>
    <pc:docChg chg="modSld">
      <pc:chgData name="Janelle Stewart" userId="S::jstewart@oem.nyc.gov::8bef967d-f3c7-4083-bce4-dde60b2f1429" providerId="AD" clId="Web-{8B5E8B73-BDA8-4C46-9185-C357F490449C}" dt="2020-05-21T14:37:03.362" v="29" actId="14100"/>
      <pc:docMkLst>
        <pc:docMk/>
      </pc:docMkLst>
      <pc:sldChg chg="modSp">
        <pc:chgData name="Janelle Stewart" userId="S::jstewart@oem.nyc.gov::8bef967d-f3c7-4083-bce4-dde60b2f1429" providerId="AD" clId="Web-{8B5E8B73-BDA8-4C46-9185-C357F490449C}" dt="2020-05-21T14:37:03.362" v="29" actId="14100"/>
        <pc:sldMkLst>
          <pc:docMk/>
          <pc:sldMk cId="3674054878" sldId="289"/>
        </pc:sldMkLst>
        <pc:spChg chg="mod">
          <ac:chgData name="Janelle Stewart" userId="S::jstewart@oem.nyc.gov::8bef967d-f3c7-4083-bce4-dde60b2f1429" providerId="AD" clId="Web-{8B5E8B73-BDA8-4C46-9185-C357F490449C}" dt="2020-05-21T14:37:03.362" v="29" actId="14100"/>
          <ac:spMkLst>
            <pc:docMk/>
            <pc:sldMk cId="3674054878" sldId="289"/>
            <ac:spMk id="5" creationId="{844F76C4-B152-4245-874F-FA6F0F788119}"/>
          </ac:spMkLst>
        </pc:spChg>
        <pc:picChg chg="mod">
          <ac:chgData name="Janelle Stewart" userId="S::jstewart@oem.nyc.gov::8bef967d-f3c7-4083-bce4-dde60b2f1429" providerId="AD" clId="Web-{8B5E8B73-BDA8-4C46-9185-C357F490449C}" dt="2020-05-21T14:34:56.813" v="0" actId="1076"/>
          <ac:picMkLst>
            <pc:docMk/>
            <pc:sldMk cId="3674054878" sldId="289"/>
            <ac:picMk id="7" creationId="{00000000-0000-0000-0000-000000000000}"/>
          </ac:picMkLst>
        </pc:picChg>
      </pc:sldChg>
    </pc:docChg>
  </pc:docChgLst>
  <pc:docChgLst>
    <pc:chgData name="Janelle Stewart" userId="S::jstewart@oem.nyc.gov::8bef967d-f3c7-4083-bce4-dde60b2f1429" providerId="AD" clId="Web-{89EAD0DE-70CC-4C32-91B4-124BA8A7D99C}"/>
    <pc:docChg chg="modSld">
      <pc:chgData name="Janelle Stewart" userId="S::jstewart@oem.nyc.gov::8bef967d-f3c7-4083-bce4-dde60b2f1429" providerId="AD" clId="Web-{89EAD0DE-70CC-4C32-91B4-124BA8A7D99C}" dt="2020-05-20T14:45:46.161" v="67" actId="1076"/>
      <pc:docMkLst>
        <pc:docMk/>
      </pc:docMkLst>
      <pc:sldChg chg="delSp modSp">
        <pc:chgData name="Janelle Stewart" userId="S::jstewart@oem.nyc.gov::8bef967d-f3c7-4083-bce4-dde60b2f1429" providerId="AD" clId="Web-{89EAD0DE-70CC-4C32-91B4-124BA8A7D99C}" dt="2020-05-20T14:44:32.441" v="62" actId="20577"/>
        <pc:sldMkLst>
          <pc:docMk/>
          <pc:sldMk cId="3674054878" sldId="289"/>
        </pc:sldMkLst>
        <pc:spChg chg="mod">
          <ac:chgData name="Janelle Stewart" userId="S::jstewart@oem.nyc.gov::8bef967d-f3c7-4083-bce4-dde60b2f1429" providerId="AD" clId="Web-{89EAD0DE-70CC-4C32-91B4-124BA8A7D99C}" dt="2020-05-20T14:44:01.925" v="59" actId="14100"/>
          <ac:spMkLst>
            <pc:docMk/>
            <pc:sldMk cId="3674054878" sldId="289"/>
            <ac:spMk id="3" creationId="{00000000-0000-0000-0000-000000000000}"/>
          </ac:spMkLst>
        </pc:spChg>
        <pc:spChg chg="mod">
          <ac:chgData name="Janelle Stewart" userId="S::jstewart@oem.nyc.gov::8bef967d-f3c7-4083-bce4-dde60b2f1429" providerId="AD" clId="Web-{89EAD0DE-70CC-4C32-91B4-124BA8A7D99C}" dt="2020-05-20T14:44:32.441" v="62" actId="20577"/>
          <ac:spMkLst>
            <pc:docMk/>
            <pc:sldMk cId="3674054878" sldId="289"/>
            <ac:spMk id="5" creationId="{844F76C4-B152-4245-874F-FA6F0F788119}"/>
          </ac:spMkLst>
        </pc:spChg>
        <pc:spChg chg="del mod">
          <ac:chgData name="Janelle Stewart" userId="S::jstewart@oem.nyc.gov::8bef967d-f3c7-4083-bce4-dde60b2f1429" providerId="AD" clId="Web-{89EAD0DE-70CC-4C32-91B4-124BA8A7D99C}" dt="2020-05-20T14:43:53.847" v="55"/>
          <ac:spMkLst>
            <pc:docMk/>
            <pc:sldMk cId="3674054878" sldId="289"/>
            <ac:spMk id="9" creationId="{ECF5B5F9-D522-4EF2-B167-0F7A41B76B45}"/>
          </ac:spMkLst>
        </pc:spChg>
      </pc:sldChg>
      <pc:sldChg chg="modSp">
        <pc:chgData name="Janelle Stewart" userId="S::jstewart@oem.nyc.gov::8bef967d-f3c7-4083-bce4-dde60b2f1429" providerId="AD" clId="Web-{89EAD0DE-70CC-4C32-91B4-124BA8A7D99C}" dt="2020-05-20T14:42:00.470" v="42" actId="20577"/>
        <pc:sldMkLst>
          <pc:docMk/>
          <pc:sldMk cId="1757476738" sldId="362"/>
        </pc:sldMkLst>
        <pc:spChg chg="mod">
          <ac:chgData name="Janelle Stewart" userId="S::jstewart@oem.nyc.gov::8bef967d-f3c7-4083-bce4-dde60b2f1429" providerId="AD" clId="Web-{89EAD0DE-70CC-4C32-91B4-124BA8A7D99C}" dt="2020-05-20T14:42:00.470" v="42" actId="20577"/>
          <ac:spMkLst>
            <pc:docMk/>
            <pc:sldMk cId="1757476738" sldId="362"/>
            <ac:spMk id="3" creationId="{00000000-0000-0000-0000-000000000000}"/>
          </ac:spMkLst>
        </pc:spChg>
      </pc:sldChg>
      <pc:sldChg chg="modSp">
        <pc:chgData name="Janelle Stewart" userId="S::jstewart@oem.nyc.gov::8bef967d-f3c7-4083-bce4-dde60b2f1429" providerId="AD" clId="Web-{89EAD0DE-70CC-4C32-91B4-124BA8A7D99C}" dt="2020-05-20T14:45:46.161" v="67" actId="1076"/>
        <pc:sldMkLst>
          <pc:docMk/>
          <pc:sldMk cId="3939836907" sldId="370"/>
        </pc:sldMkLst>
        <pc:spChg chg="mod">
          <ac:chgData name="Janelle Stewart" userId="S::jstewart@oem.nyc.gov::8bef967d-f3c7-4083-bce4-dde60b2f1429" providerId="AD" clId="Web-{89EAD0DE-70CC-4C32-91B4-124BA8A7D99C}" dt="2020-05-20T14:45:24.739" v="65" actId="1076"/>
          <ac:spMkLst>
            <pc:docMk/>
            <pc:sldMk cId="3939836907" sldId="370"/>
            <ac:spMk id="12" creationId="{B03C81B8-7743-433B-9A08-DCDF6DD4132D}"/>
          </ac:spMkLst>
        </pc:spChg>
        <pc:picChg chg="mod">
          <ac:chgData name="Janelle Stewart" userId="S::jstewart@oem.nyc.gov::8bef967d-f3c7-4083-bce4-dde60b2f1429" providerId="AD" clId="Web-{89EAD0DE-70CC-4C32-91B4-124BA8A7D99C}" dt="2020-05-20T14:45:46.161" v="67" actId="1076"/>
          <ac:picMkLst>
            <pc:docMk/>
            <pc:sldMk cId="3939836907" sldId="370"/>
            <ac:picMk id="8" creationId="{F7141CBF-AAED-44C1-BB87-CB707B5315BC}"/>
          </ac:picMkLst>
        </pc:picChg>
      </pc:sldChg>
      <pc:sldChg chg="modSp">
        <pc:chgData name="Janelle Stewart" userId="S::jstewart@oem.nyc.gov::8bef967d-f3c7-4083-bce4-dde60b2f1429" providerId="AD" clId="Web-{89EAD0DE-70CC-4C32-91B4-124BA8A7D99C}" dt="2020-05-20T14:41:06.454" v="27" actId="20577"/>
        <pc:sldMkLst>
          <pc:docMk/>
          <pc:sldMk cId="2298237981" sldId="380"/>
        </pc:sldMkLst>
        <pc:spChg chg="mod">
          <ac:chgData name="Janelle Stewart" userId="S::jstewart@oem.nyc.gov::8bef967d-f3c7-4083-bce4-dde60b2f1429" providerId="AD" clId="Web-{89EAD0DE-70CC-4C32-91B4-124BA8A7D99C}" dt="2020-05-20T14:41:06.454" v="27" actId="20577"/>
          <ac:spMkLst>
            <pc:docMk/>
            <pc:sldMk cId="2298237981" sldId="380"/>
            <ac:spMk id="4" creationId="{00000000-0000-0000-0000-000000000000}"/>
          </ac:spMkLst>
        </pc:spChg>
      </pc:sldChg>
    </pc:docChg>
  </pc:docChgLst>
  <pc:docChgLst>
    <pc:chgData name="Janelle" userId="8bef967d-f3c7-4083-bce4-dde60b2f1429" providerId="ADAL" clId="{6BA15599-C7C7-445C-AD61-58E56960036A}"/>
    <pc:docChg chg="addSld modSld sldOrd">
      <pc:chgData name="Janelle" userId="8bef967d-f3c7-4083-bce4-dde60b2f1429" providerId="ADAL" clId="{6BA15599-C7C7-445C-AD61-58E56960036A}" dt="2020-06-30T14:16:12.635" v="55"/>
      <pc:docMkLst>
        <pc:docMk/>
      </pc:docMkLst>
      <pc:sldChg chg="addSp modSp ord modCm">
        <pc:chgData name="Janelle" userId="8bef967d-f3c7-4083-bce4-dde60b2f1429" providerId="ADAL" clId="{6BA15599-C7C7-445C-AD61-58E56960036A}" dt="2020-06-30T14:08:57.176" v="54"/>
        <pc:sldMkLst>
          <pc:docMk/>
          <pc:sldMk cId="3674054878" sldId="289"/>
        </pc:sldMkLst>
        <pc:spChg chg="add mod">
          <ac:chgData name="Janelle" userId="8bef967d-f3c7-4083-bce4-dde60b2f1429" providerId="ADAL" clId="{6BA15599-C7C7-445C-AD61-58E56960036A}" dt="2020-06-25T17:10:04.495" v="23" actId="767"/>
          <ac:spMkLst>
            <pc:docMk/>
            <pc:sldMk cId="3674054878" sldId="289"/>
            <ac:spMk id="6" creationId="{FDB7E8B0-1EA3-4547-98B7-0574C23B3A2A}"/>
          </ac:spMkLst>
        </pc:spChg>
        <pc:spChg chg="add mod">
          <ac:chgData name="Janelle" userId="8bef967d-f3c7-4083-bce4-dde60b2f1429" providerId="ADAL" clId="{6BA15599-C7C7-445C-AD61-58E56960036A}" dt="2020-06-25T16:07:19.841" v="11"/>
          <ac:spMkLst>
            <pc:docMk/>
            <pc:sldMk cId="3674054878" sldId="289"/>
            <ac:spMk id="8" creationId="{9382211F-33B9-41C7-977D-A4066198B69C}"/>
          </ac:spMkLst>
        </pc:spChg>
        <pc:spChg chg="add mod">
          <ac:chgData name="Janelle" userId="8bef967d-f3c7-4083-bce4-dde60b2f1429" providerId="ADAL" clId="{6BA15599-C7C7-445C-AD61-58E56960036A}" dt="2020-06-25T17:10:24.858" v="24"/>
          <ac:spMkLst>
            <pc:docMk/>
            <pc:sldMk cId="3674054878" sldId="289"/>
            <ac:spMk id="9" creationId="{C883CBF1-4B1A-43D5-B774-5FA6A50389D7}"/>
          </ac:spMkLst>
        </pc:spChg>
      </pc:sldChg>
      <pc:sldChg chg="addSp modSp ord">
        <pc:chgData name="Janelle" userId="8bef967d-f3c7-4083-bce4-dde60b2f1429" providerId="ADAL" clId="{6BA15599-C7C7-445C-AD61-58E56960036A}" dt="2020-06-25T17:45:27.719" v="28"/>
        <pc:sldMkLst>
          <pc:docMk/>
          <pc:sldMk cId="2669309003" sldId="338"/>
        </pc:sldMkLst>
        <pc:picChg chg="add mod">
          <ac:chgData name="Janelle" userId="8bef967d-f3c7-4083-bce4-dde60b2f1429" providerId="ADAL" clId="{6BA15599-C7C7-445C-AD61-58E56960036A}" dt="2020-06-25T17:45:27.719" v="28"/>
          <ac:picMkLst>
            <pc:docMk/>
            <pc:sldMk cId="2669309003" sldId="338"/>
            <ac:picMk id="7" creationId="{37F70CF7-37E1-4FCE-9565-8552CA616398}"/>
          </ac:picMkLst>
        </pc:picChg>
      </pc:sldChg>
      <pc:sldChg chg="ord">
        <pc:chgData name="Janelle" userId="8bef967d-f3c7-4083-bce4-dde60b2f1429" providerId="ADAL" clId="{6BA15599-C7C7-445C-AD61-58E56960036A}" dt="2020-06-25T17:36:34.713" v="26"/>
        <pc:sldMkLst>
          <pc:docMk/>
          <pc:sldMk cId="1757476738" sldId="362"/>
        </pc:sldMkLst>
      </pc:sldChg>
      <pc:sldChg chg="addSp delSp modSp">
        <pc:chgData name="Janelle" userId="8bef967d-f3c7-4083-bce4-dde60b2f1429" providerId="ADAL" clId="{6BA15599-C7C7-445C-AD61-58E56960036A}" dt="2020-06-25T18:46:25.590" v="51" actId="1036"/>
        <pc:sldMkLst>
          <pc:docMk/>
          <pc:sldMk cId="478339996" sldId="364"/>
        </pc:sldMkLst>
        <pc:spChg chg="add mod">
          <ac:chgData name="Janelle" userId="8bef967d-f3c7-4083-bce4-dde60b2f1429" providerId="ADAL" clId="{6BA15599-C7C7-445C-AD61-58E56960036A}" dt="2020-06-25T18:08:31.397" v="39" actId="767"/>
          <ac:spMkLst>
            <pc:docMk/>
            <pc:sldMk cId="478339996" sldId="364"/>
            <ac:spMk id="6" creationId="{379C44EB-01F3-4708-85CC-071DC65F7EDD}"/>
          </ac:spMkLst>
        </pc:spChg>
        <pc:spChg chg="add mod">
          <ac:chgData name="Janelle" userId="8bef967d-f3c7-4083-bce4-dde60b2f1429" providerId="ADAL" clId="{6BA15599-C7C7-445C-AD61-58E56960036A}" dt="2020-06-25T18:02:57.849" v="34"/>
          <ac:spMkLst>
            <pc:docMk/>
            <pc:sldMk cId="478339996" sldId="364"/>
            <ac:spMk id="8" creationId="{748F43BC-BF46-45F2-849F-FED9C77F7AAB}"/>
          </ac:spMkLst>
        </pc:spChg>
        <pc:spChg chg="add mod">
          <ac:chgData name="Janelle" userId="8bef967d-f3c7-4083-bce4-dde60b2f1429" providerId="ADAL" clId="{6BA15599-C7C7-445C-AD61-58E56960036A}" dt="2020-06-25T18:15:20.272" v="41" actId="207"/>
          <ac:spMkLst>
            <pc:docMk/>
            <pc:sldMk cId="478339996" sldId="364"/>
            <ac:spMk id="11" creationId="{82AD2534-7D2E-4B42-8590-716C1CBE9545}"/>
          </ac:spMkLst>
        </pc:spChg>
        <pc:picChg chg="add del">
          <ac:chgData name="Janelle" userId="8bef967d-f3c7-4083-bce4-dde60b2f1429" providerId="ADAL" clId="{6BA15599-C7C7-445C-AD61-58E56960036A}" dt="2020-06-25T18:02:50.391" v="33"/>
          <ac:picMkLst>
            <pc:docMk/>
            <pc:sldMk cId="478339996" sldId="364"/>
            <ac:picMk id="3" creationId="{CEB43BCE-3BE9-4D33-9B6B-D119E48D62F4}"/>
          </ac:picMkLst>
        </pc:picChg>
        <pc:picChg chg="add">
          <ac:chgData name="Janelle" userId="8bef967d-f3c7-4083-bce4-dde60b2f1429" providerId="ADAL" clId="{6BA15599-C7C7-445C-AD61-58E56960036A}" dt="2020-06-25T18:04:25.567" v="37"/>
          <ac:picMkLst>
            <pc:docMk/>
            <pc:sldMk cId="478339996" sldId="364"/>
            <ac:picMk id="5" creationId="{67302075-FDF5-46E7-AA99-0F43CD47F37E}"/>
          </ac:picMkLst>
        </pc:picChg>
        <pc:picChg chg="add del mod">
          <ac:chgData name="Janelle" userId="8bef967d-f3c7-4083-bce4-dde60b2f1429" providerId="ADAL" clId="{6BA15599-C7C7-445C-AD61-58E56960036A}" dt="2020-06-25T18:04:20.673" v="36"/>
          <ac:picMkLst>
            <pc:docMk/>
            <pc:sldMk cId="478339996" sldId="364"/>
            <ac:picMk id="9" creationId="{34725E0F-90B3-4DE6-9B76-BED6EECE1D4A}"/>
          </ac:picMkLst>
        </pc:picChg>
        <pc:picChg chg="add">
          <ac:chgData name="Janelle" userId="8bef967d-f3c7-4083-bce4-dde60b2f1429" providerId="ADAL" clId="{6BA15599-C7C7-445C-AD61-58E56960036A}" dt="2020-06-25T18:21:17.576" v="42"/>
          <ac:picMkLst>
            <pc:docMk/>
            <pc:sldMk cId="478339996" sldId="364"/>
            <ac:picMk id="13" creationId="{BBD66C0E-FF65-49B3-BAA1-FD4EE1AD6109}"/>
          </ac:picMkLst>
        </pc:picChg>
        <pc:picChg chg="add mod">
          <ac:chgData name="Janelle" userId="8bef967d-f3c7-4083-bce4-dde60b2f1429" providerId="ADAL" clId="{6BA15599-C7C7-445C-AD61-58E56960036A}" dt="2020-06-25T18:46:25.590" v="51" actId="1036"/>
          <ac:picMkLst>
            <pc:docMk/>
            <pc:sldMk cId="478339996" sldId="364"/>
            <ac:picMk id="1026" creationId="{D27CC6C9-C06C-4283-BA57-179AEB1318F3}"/>
          </ac:picMkLst>
        </pc:picChg>
      </pc:sldChg>
      <pc:sldChg chg="modSp ord">
        <pc:chgData name="Janelle" userId="8bef967d-f3c7-4083-bce4-dde60b2f1429" providerId="ADAL" clId="{6BA15599-C7C7-445C-AD61-58E56960036A}" dt="2020-06-25T17:47:34.301" v="29"/>
        <pc:sldMkLst>
          <pc:docMk/>
          <pc:sldMk cId="3939836907" sldId="370"/>
        </pc:sldMkLst>
        <pc:spChg chg="mod">
          <ac:chgData name="Janelle" userId="8bef967d-f3c7-4083-bce4-dde60b2f1429" providerId="ADAL" clId="{6BA15599-C7C7-445C-AD61-58E56960036A}" dt="2020-06-25T17:00:57.640" v="22" actId="207"/>
          <ac:spMkLst>
            <pc:docMk/>
            <pc:sldMk cId="3939836907" sldId="370"/>
            <ac:spMk id="9" creationId="{00000000-0000-0000-0000-000000000000}"/>
          </ac:spMkLst>
        </pc:spChg>
      </pc:sldChg>
      <pc:sldChg chg="modCm">
        <pc:chgData name="Janelle" userId="8bef967d-f3c7-4083-bce4-dde60b2f1429" providerId="ADAL" clId="{6BA15599-C7C7-445C-AD61-58E56960036A}" dt="2020-06-30T14:16:12.635" v="55"/>
        <pc:sldMkLst>
          <pc:docMk/>
          <pc:sldMk cId="2298237981" sldId="380"/>
        </pc:sldMkLst>
      </pc:sldChg>
      <pc:sldChg chg="addSp delSp modSp">
        <pc:chgData name="Janelle" userId="8bef967d-f3c7-4083-bce4-dde60b2f1429" providerId="ADAL" clId="{6BA15599-C7C7-445C-AD61-58E56960036A}" dt="2020-06-25T17:48:49.476" v="30" actId="207"/>
        <pc:sldMkLst>
          <pc:docMk/>
          <pc:sldMk cId="2212816374" sldId="383"/>
        </pc:sldMkLst>
        <pc:spChg chg="mod">
          <ac:chgData name="Janelle" userId="8bef967d-f3c7-4083-bce4-dde60b2f1429" providerId="ADAL" clId="{6BA15599-C7C7-445C-AD61-58E56960036A}" dt="2020-06-25T17:48:49.476" v="30" actId="207"/>
          <ac:spMkLst>
            <pc:docMk/>
            <pc:sldMk cId="2212816374" sldId="383"/>
            <ac:spMk id="9" creationId="{FEB274E2-31B0-4C84-9867-9E70CC949E5B}"/>
          </ac:spMkLst>
        </pc:spChg>
        <pc:picChg chg="add">
          <ac:chgData name="Janelle" userId="8bef967d-f3c7-4083-bce4-dde60b2f1429" providerId="ADAL" clId="{6BA15599-C7C7-445C-AD61-58E56960036A}" dt="2020-06-25T15:42:58.121" v="4"/>
          <ac:picMkLst>
            <pc:docMk/>
            <pc:sldMk cId="2212816374" sldId="383"/>
            <ac:picMk id="5" creationId="{5B792F09-2959-43FF-A336-E36E913DA738}"/>
          </ac:picMkLst>
        </pc:picChg>
        <pc:picChg chg="del">
          <ac:chgData name="Janelle" userId="8bef967d-f3c7-4083-bce4-dde60b2f1429" providerId="ADAL" clId="{6BA15599-C7C7-445C-AD61-58E56960036A}" dt="2020-06-25T15:42:55.141" v="3" actId="478"/>
          <ac:picMkLst>
            <pc:docMk/>
            <pc:sldMk cId="2212816374" sldId="383"/>
            <ac:picMk id="2050" creationId="{707D0222-F2E8-4E1D-A02C-B5D1A53B68B2}"/>
          </ac:picMkLst>
        </pc:picChg>
      </pc:sldChg>
      <pc:sldChg chg="ord">
        <pc:chgData name="Janelle" userId="8bef967d-f3c7-4083-bce4-dde60b2f1429" providerId="ADAL" clId="{6BA15599-C7C7-445C-AD61-58E56960036A}" dt="2020-06-25T19:59:02.926" v="52"/>
        <pc:sldMkLst>
          <pc:docMk/>
          <pc:sldMk cId="3200730801" sldId="384"/>
        </pc:sldMkLst>
      </pc:sldChg>
      <pc:sldChg chg="addSp modSp ord">
        <pc:chgData name="Janelle" userId="8bef967d-f3c7-4083-bce4-dde60b2f1429" providerId="ADAL" clId="{6BA15599-C7C7-445C-AD61-58E56960036A}" dt="2020-06-25T17:22:40.832" v="25" actId="767"/>
        <pc:sldMkLst>
          <pc:docMk/>
          <pc:sldMk cId="3639148772" sldId="385"/>
        </pc:sldMkLst>
        <pc:spChg chg="mod">
          <ac:chgData name="Janelle" userId="8bef967d-f3c7-4083-bce4-dde60b2f1429" providerId="ADAL" clId="{6BA15599-C7C7-445C-AD61-58E56960036A}" dt="2020-06-25T16:20:32.928" v="19" actId="207"/>
          <ac:spMkLst>
            <pc:docMk/>
            <pc:sldMk cId="3639148772" sldId="385"/>
            <ac:spMk id="3" creationId="{00000000-0000-0000-0000-000000000000}"/>
          </ac:spMkLst>
        </pc:spChg>
        <pc:spChg chg="add mod">
          <ac:chgData name="Janelle" userId="8bef967d-f3c7-4083-bce4-dde60b2f1429" providerId="ADAL" clId="{6BA15599-C7C7-445C-AD61-58E56960036A}" dt="2020-06-25T16:07:29.181" v="12"/>
          <ac:spMkLst>
            <pc:docMk/>
            <pc:sldMk cId="3639148772" sldId="385"/>
            <ac:spMk id="7" creationId="{032A359F-48C0-4DB5-BC35-5F7B894C72F7}"/>
          </ac:spMkLst>
        </pc:spChg>
        <pc:spChg chg="add mod">
          <ac:chgData name="Janelle" userId="8bef967d-f3c7-4083-bce4-dde60b2f1429" providerId="ADAL" clId="{6BA15599-C7C7-445C-AD61-58E56960036A}" dt="2020-06-25T17:22:40.832" v="25" actId="767"/>
          <ac:spMkLst>
            <pc:docMk/>
            <pc:sldMk cId="3639148772" sldId="385"/>
            <ac:spMk id="10" creationId="{121422B6-14AF-4886-8022-397044533615}"/>
          </ac:spMkLst>
        </pc:spChg>
      </pc:sldChg>
      <pc:sldChg chg="ord">
        <pc:chgData name="Janelle" userId="8bef967d-f3c7-4083-bce4-dde60b2f1429" providerId="ADAL" clId="{6BA15599-C7C7-445C-AD61-58E56960036A}" dt="2020-06-25T20:00:05.437" v="53"/>
        <pc:sldMkLst>
          <pc:docMk/>
          <pc:sldMk cId="1556923011" sldId="386"/>
        </pc:sldMkLst>
      </pc:sldChg>
      <pc:sldChg chg="addSp delSp modSp add">
        <pc:chgData name="Janelle" userId="8bef967d-f3c7-4083-bce4-dde60b2f1429" providerId="ADAL" clId="{6BA15599-C7C7-445C-AD61-58E56960036A}" dt="2020-06-25T17:55:57.665" v="31" actId="207"/>
        <pc:sldMkLst>
          <pc:docMk/>
          <pc:sldMk cId="3538261316" sldId="388"/>
        </pc:sldMkLst>
        <pc:spChg chg="mod">
          <ac:chgData name="Janelle" userId="8bef967d-f3c7-4083-bce4-dde60b2f1429" providerId="ADAL" clId="{6BA15599-C7C7-445C-AD61-58E56960036A}" dt="2020-06-25T17:55:57.665" v="31" actId="207"/>
          <ac:spMkLst>
            <pc:docMk/>
            <pc:sldMk cId="3538261316" sldId="388"/>
            <ac:spMk id="3" creationId="{00000000-0000-0000-0000-000000000000}"/>
          </ac:spMkLst>
        </pc:spChg>
        <pc:picChg chg="add">
          <ac:chgData name="Janelle" userId="8bef967d-f3c7-4083-bce4-dde60b2f1429" providerId="ADAL" clId="{6BA15599-C7C7-445C-AD61-58E56960036A}" dt="2020-06-25T15:42:13.618" v="2"/>
          <ac:picMkLst>
            <pc:docMk/>
            <pc:sldMk cId="3538261316" sldId="388"/>
            <ac:picMk id="5" creationId="{A824488C-2B79-423E-B23E-1420371339A3}"/>
          </ac:picMkLst>
        </pc:picChg>
        <pc:picChg chg="del">
          <ac:chgData name="Janelle" userId="8bef967d-f3c7-4083-bce4-dde60b2f1429" providerId="ADAL" clId="{6BA15599-C7C7-445C-AD61-58E56960036A}" dt="2020-06-25T15:42:07.714" v="1" actId="478"/>
          <ac:picMkLst>
            <pc:docMk/>
            <pc:sldMk cId="3538261316" sldId="388"/>
            <ac:picMk id="2050" creationId="{707D0222-F2E8-4E1D-A02C-B5D1A53B68B2}"/>
          </ac:picMkLst>
        </pc:picChg>
      </pc:sldChg>
    </pc:docChg>
  </pc:docChgLst>
  <pc:docChgLst>
    <pc:chgData name="Ira Tannenbaum" userId="S::itannenbaum@oem.nyc.gov::8aa6d80a-51c5-42fe-afe9-5cb112bf596a" providerId="AD" clId="Web-{9F5E4DDD-8E16-4046-8F0A-2AE80300B011}"/>
    <pc:docChg chg="modSld">
      <pc:chgData name="Ira Tannenbaum" userId="S::itannenbaum@oem.nyc.gov::8aa6d80a-51c5-42fe-afe9-5cb112bf596a" providerId="AD" clId="Web-{9F5E4DDD-8E16-4046-8F0A-2AE80300B011}" dt="2020-06-25T19:55:31.279" v="11" actId="20577"/>
      <pc:docMkLst>
        <pc:docMk/>
      </pc:docMkLst>
      <pc:sldChg chg="modSp">
        <pc:chgData name="Ira Tannenbaum" userId="S::itannenbaum@oem.nyc.gov::8aa6d80a-51c5-42fe-afe9-5cb112bf596a" providerId="AD" clId="Web-{9F5E4DDD-8E16-4046-8F0A-2AE80300B011}" dt="2020-06-25T19:55:31.279" v="11" actId="20577"/>
        <pc:sldMkLst>
          <pc:docMk/>
          <pc:sldMk cId="3200730801" sldId="384"/>
        </pc:sldMkLst>
        <pc:spChg chg="mod">
          <ac:chgData name="Ira Tannenbaum" userId="S::itannenbaum@oem.nyc.gov::8aa6d80a-51c5-42fe-afe9-5cb112bf596a" providerId="AD" clId="Web-{9F5E4DDD-8E16-4046-8F0A-2AE80300B011}" dt="2020-06-25T19:54:42.325" v="4" actId="20577"/>
          <ac:spMkLst>
            <pc:docMk/>
            <pc:sldMk cId="3200730801" sldId="384"/>
            <ac:spMk id="3" creationId="{00000000-0000-0000-0000-000000000000}"/>
          </ac:spMkLst>
        </pc:spChg>
        <pc:spChg chg="mod">
          <ac:chgData name="Ira Tannenbaum" userId="S::itannenbaum@oem.nyc.gov::8aa6d80a-51c5-42fe-afe9-5cb112bf596a" providerId="AD" clId="Web-{9F5E4DDD-8E16-4046-8F0A-2AE80300B011}" dt="2020-06-25T19:55:31.279" v="11" actId="20577"/>
          <ac:spMkLst>
            <pc:docMk/>
            <pc:sldMk cId="3200730801" sldId="384"/>
            <ac:spMk id="12" creationId="{FE9659F9-0B29-4FBA-9599-DF86B69435B1}"/>
          </ac:spMkLst>
        </pc:spChg>
      </pc:sldChg>
    </pc:docChg>
  </pc:docChgLst>
  <pc:docChgLst>
    <pc:chgData name="Janelle Stewart" userId="S::jstewart@oem.nyc.gov::8bef967d-f3c7-4083-bce4-dde60b2f1429" providerId="AD" clId="Web-{8B10963D-CD9D-460B-82F8-213C79739546}"/>
    <pc:docChg chg="modSld">
      <pc:chgData name="Janelle Stewart" userId="S::jstewart@oem.nyc.gov::8bef967d-f3c7-4083-bce4-dde60b2f1429" providerId="AD" clId="Web-{8B10963D-CD9D-460B-82F8-213C79739546}" dt="2020-05-26T16:43:55.354" v="127" actId="20577"/>
      <pc:docMkLst>
        <pc:docMk/>
      </pc:docMkLst>
      <pc:sldChg chg="modSp">
        <pc:chgData name="Janelle Stewart" userId="S::jstewart@oem.nyc.gov::8bef967d-f3c7-4083-bce4-dde60b2f1429" providerId="AD" clId="Web-{8B10963D-CD9D-460B-82F8-213C79739546}" dt="2020-05-26T16:43:55.354" v="127" actId="20577"/>
        <pc:sldMkLst>
          <pc:docMk/>
          <pc:sldMk cId="2669309003" sldId="338"/>
        </pc:sldMkLst>
        <pc:spChg chg="mod">
          <ac:chgData name="Janelle Stewart" userId="S::jstewart@oem.nyc.gov::8bef967d-f3c7-4083-bce4-dde60b2f1429" providerId="AD" clId="Web-{8B10963D-CD9D-460B-82F8-213C79739546}" dt="2020-05-26T16:43:55.354" v="127" actId="20577"/>
          <ac:spMkLst>
            <pc:docMk/>
            <pc:sldMk cId="2669309003" sldId="338"/>
            <ac:spMk id="3" creationId="{00000000-0000-0000-0000-000000000000}"/>
          </ac:spMkLst>
        </pc:spChg>
      </pc:sldChg>
      <pc:sldChg chg="modSp">
        <pc:chgData name="Janelle Stewart" userId="S::jstewart@oem.nyc.gov::8bef967d-f3c7-4083-bce4-dde60b2f1429" providerId="AD" clId="Web-{8B10963D-CD9D-460B-82F8-213C79739546}" dt="2020-05-26T16:43:05.681" v="102" actId="14100"/>
        <pc:sldMkLst>
          <pc:docMk/>
          <pc:sldMk cId="3639148772" sldId="385"/>
        </pc:sldMkLst>
        <pc:spChg chg="mod">
          <ac:chgData name="Janelle Stewart" userId="S::jstewart@oem.nyc.gov::8bef967d-f3c7-4083-bce4-dde60b2f1429" providerId="AD" clId="Web-{8B10963D-CD9D-460B-82F8-213C79739546}" dt="2020-05-26T16:43:05.681" v="102" actId="14100"/>
          <ac:spMkLst>
            <pc:docMk/>
            <pc:sldMk cId="3639148772" sldId="385"/>
            <ac:spMk id="3" creationId="{00000000-0000-0000-0000-000000000000}"/>
          </ac:spMkLst>
        </pc:spChg>
      </pc:sldChg>
    </pc:docChg>
  </pc:docChgLst>
  <pc:docChgLst>
    <pc:chgData name="Janelle Stewart" userId="S::jstewart@oem.nyc.gov::8bef967d-f3c7-4083-bce4-dde60b2f1429" providerId="AD" clId="Web-{79587B79-D93B-42C4-A7ED-299B04288DBA}"/>
    <pc:docChg chg="modSld">
      <pc:chgData name="Janelle Stewart" userId="S::jstewart@oem.nyc.gov::8bef967d-f3c7-4083-bce4-dde60b2f1429" providerId="AD" clId="Web-{79587B79-D93B-42C4-A7ED-299B04288DBA}" dt="2020-05-26T14:36:41.045" v="0" actId="20577"/>
      <pc:docMkLst>
        <pc:docMk/>
      </pc:docMkLst>
      <pc:sldChg chg="modSp">
        <pc:chgData name="Janelle Stewart" userId="S::jstewart@oem.nyc.gov::8bef967d-f3c7-4083-bce4-dde60b2f1429" providerId="AD" clId="Web-{79587B79-D93B-42C4-A7ED-299B04288DBA}" dt="2020-05-26T14:36:41.045" v="0" actId="20577"/>
        <pc:sldMkLst>
          <pc:docMk/>
          <pc:sldMk cId="3639148772" sldId="385"/>
        </pc:sldMkLst>
        <pc:spChg chg="mod">
          <ac:chgData name="Janelle Stewart" userId="S::jstewart@oem.nyc.gov::8bef967d-f3c7-4083-bce4-dde60b2f1429" providerId="AD" clId="Web-{79587B79-D93B-42C4-A7ED-299B04288DBA}" dt="2020-05-26T14:36:41.045" v="0" actId="20577"/>
          <ac:spMkLst>
            <pc:docMk/>
            <pc:sldMk cId="3639148772" sldId="385"/>
            <ac:spMk id="3" creationId="{00000000-0000-0000-0000-000000000000}"/>
          </ac:spMkLst>
        </pc:spChg>
      </pc:sldChg>
    </pc:docChg>
  </pc:docChgLst>
  <pc:docChgLst>
    <pc:chgData name="Janelle Stewart" userId="S::jstewart@oem.nyc.gov::8bef967d-f3c7-4083-bce4-dde60b2f1429" providerId="AD" clId="Web-{CAA2A976-AAB2-4392-BC88-200A725A1602}"/>
    <pc:docChg chg="addSld modSld sldOrd">
      <pc:chgData name="Janelle Stewart" userId="S::jstewart@oem.nyc.gov::8bef967d-f3c7-4083-bce4-dde60b2f1429" providerId="AD" clId="Web-{CAA2A976-AAB2-4392-BC88-200A725A1602}" dt="2020-05-20T18:38:46.272" v="408" actId="14100"/>
      <pc:docMkLst>
        <pc:docMk/>
      </pc:docMkLst>
      <pc:sldChg chg="modSp ord">
        <pc:chgData name="Janelle Stewart" userId="S::jstewart@oem.nyc.gov::8bef967d-f3c7-4083-bce4-dde60b2f1429" providerId="AD" clId="Web-{CAA2A976-AAB2-4392-BC88-200A725A1602}" dt="2020-05-20T18:21:00.443" v="282" actId="14100"/>
        <pc:sldMkLst>
          <pc:docMk/>
          <pc:sldMk cId="2669309003" sldId="338"/>
        </pc:sldMkLst>
        <pc:spChg chg="mod">
          <ac:chgData name="Janelle Stewart" userId="S::jstewart@oem.nyc.gov::8bef967d-f3c7-4083-bce4-dde60b2f1429" providerId="AD" clId="Web-{CAA2A976-AAB2-4392-BC88-200A725A1602}" dt="2020-05-20T18:20:34.927" v="281" actId="1076"/>
          <ac:spMkLst>
            <pc:docMk/>
            <pc:sldMk cId="2669309003" sldId="338"/>
            <ac:spMk id="3" creationId="{00000000-0000-0000-0000-000000000000}"/>
          </ac:spMkLst>
        </pc:spChg>
        <pc:spChg chg="mod">
          <ac:chgData name="Janelle Stewart" userId="S::jstewart@oem.nyc.gov::8bef967d-f3c7-4083-bce4-dde60b2f1429" providerId="AD" clId="Web-{CAA2A976-AAB2-4392-BC88-200A725A1602}" dt="2020-05-20T18:07:16.461" v="46" actId="20577"/>
          <ac:spMkLst>
            <pc:docMk/>
            <pc:sldMk cId="2669309003" sldId="338"/>
            <ac:spMk id="4" creationId="{00000000-0000-0000-0000-000000000000}"/>
          </ac:spMkLst>
        </pc:spChg>
        <pc:spChg chg="mod">
          <ac:chgData name="Janelle Stewart" userId="S::jstewart@oem.nyc.gov::8bef967d-f3c7-4083-bce4-dde60b2f1429" providerId="AD" clId="Web-{CAA2A976-AAB2-4392-BC88-200A725A1602}" dt="2020-05-20T18:21:00.443" v="282" actId="14100"/>
          <ac:spMkLst>
            <pc:docMk/>
            <pc:sldMk cId="2669309003" sldId="338"/>
            <ac:spMk id="8" creationId="{00000000-0000-0000-0000-000000000000}"/>
          </ac:spMkLst>
        </pc:spChg>
      </pc:sldChg>
      <pc:sldChg chg="modSp ord">
        <pc:chgData name="Janelle Stewart" userId="S::jstewart@oem.nyc.gov::8bef967d-f3c7-4083-bce4-dde60b2f1429" providerId="AD" clId="Web-{CAA2A976-AAB2-4392-BC88-200A725A1602}" dt="2020-05-20T18:22:59.054" v="283"/>
        <pc:sldMkLst>
          <pc:docMk/>
          <pc:sldMk cId="3939836907" sldId="370"/>
        </pc:sldMkLst>
        <pc:spChg chg="mod">
          <ac:chgData name="Janelle Stewart" userId="S::jstewart@oem.nyc.gov::8bef967d-f3c7-4083-bce4-dde60b2f1429" providerId="AD" clId="Web-{CAA2A976-AAB2-4392-BC88-200A725A1602}" dt="2020-05-20T17:58:43.719" v="5" actId="1076"/>
          <ac:spMkLst>
            <pc:docMk/>
            <pc:sldMk cId="3939836907" sldId="370"/>
            <ac:spMk id="12" creationId="{B03C81B8-7743-433B-9A08-DCDF6DD4132D}"/>
          </ac:spMkLst>
        </pc:spChg>
        <pc:picChg chg="mod">
          <ac:chgData name="Janelle Stewart" userId="S::jstewart@oem.nyc.gov::8bef967d-f3c7-4083-bce4-dde60b2f1429" providerId="AD" clId="Web-{CAA2A976-AAB2-4392-BC88-200A725A1602}" dt="2020-05-20T18:00:54.346" v="16"/>
          <ac:picMkLst>
            <pc:docMk/>
            <pc:sldMk cId="3939836907" sldId="370"/>
            <ac:picMk id="8" creationId="{F7141CBF-AAED-44C1-BB87-CB707B5315BC}"/>
          </ac:picMkLst>
        </pc:picChg>
      </pc:sldChg>
      <pc:sldChg chg="modSp">
        <pc:chgData name="Janelle Stewart" userId="S::jstewart@oem.nyc.gov::8bef967d-f3c7-4083-bce4-dde60b2f1429" providerId="AD" clId="Web-{CAA2A976-AAB2-4392-BC88-200A725A1602}" dt="2020-05-20T18:38:46.272" v="408" actId="14100"/>
        <pc:sldMkLst>
          <pc:docMk/>
          <pc:sldMk cId="3208746654" sldId="382"/>
        </pc:sldMkLst>
        <pc:spChg chg="mod">
          <ac:chgData name="Janelle Stewart" userId="S::jstewart@oem.nyc.gov::8bef967d-f3c7-4083-bce4-dde60b2f1429" providerId="AD" clId="Web-{CAA2A976-AAB2-4392-BC88-200A725A1602}" dt="2020-05-20T18:38:26.084" v="407" actId="20577"/>
          <ac:spMkLst>
            <pc:docMk/>
            <pc:sldMk cId="3208746654" sldId="382"/>
            <ac:spMk id="2" creationId="{00000000-0000-0000-0000-000000000000}"/>
          </ac:spMkLst>
        </pc:spChg>
        <pc:spChg chg="mod">
          <ac:chgData name="Janelle Stewart" userId="S::jstewart@oem.nyc.gov::8bef967d-f3c7-4083-bce4-dde60b2f1429" providerId="AD" clId="Web-{CAA2A976-AAB2-4392-BC88-200A725A1602}" dt="2020-05-20T18:38:46.272" v="408" actId="14100"/>
          <ac:spMkLst>
            <pc:docMk/>
            <pc:sldMk cId="3208746654" sldId="382"/>
            <ac:spMk id="3" creationId="{00000000-0000-0000-0000-000000000000}"/>
          </ac:spMkLst>
        </pc:spChg>
        <pc:picChg chg="mod">
          <ac:chgData name="Janelle Stewart" userId="S::jstewart@oem.nyc.gov::8bef967d-f3c7-4083-bce4-dde60b2f1429" providerId="AD" clId="Web-{CAA2A976-AAB2-4392-BC88-200A725A1602}" dt="2020-05-20T18:37:49.303" v="396" actId="14100"/>
          <ac:picMkLst>
            <pc:docMk/>
            <pc:sldMk cId="3208746654" sldId="382"/>
            <ac:picMk id="3076" creationId="{B8F51580-D13D-4EDF-AC4F-893E1B4C5647}"/>
          </ac:picMkLst>
        </pc:picChg>
      </pc:sldChg>
      <pc:sldChg chg="modSp">
        <pc:chgData name="Janelle Stewart" userId="S::jstewart@oem.nyc.gov::8bef967d-f3c7-4083-bce4-dde60b2f1429" providerId="AD" clId="Web-{CAA2A976-AAB2-4392-BC88-200A725A1602}" dt="2020-05-20T18:24:32.978" v="287" actId="20577"/>
        <pc:sldMkLst>
          <pc:docMk/>
          <pc:sldMk cId="2212816374" sldId="383"/>
        </pc:sldMkLst>
        <pc:spChg chg="mod">
          <ac:chgData name="Janelle Stewart" userId="S::jstewart@oem.nyc.gov::8bef967d-f3c7-4083-bce4-dde60b2f1429" providerId="AD" clId="Web-{CAA2A976-AAB2-4392-BC88-200A725A1602}" dt="2020-05-20T18:16:28.970" v="207" actId="14100"/>
          <ac:spMkLst>
            <pc:docMk/>
            <pc:sldMk cId="2212816374" sldId="383"/>
            <ac:spMk id="3" creationId="{00000000-0000-0000-0000-000000000000}"/>
          </ac:spMkLst>
        </pc:spChg>
        <pc:spChg chg="mod">
          <ac:chgData name="Janelle Stewart" userId="S::jstewart@oem.nyc.gov::8bef967d-f3c7-4083-bce4-dde60b2f1429" providerId="AD" clId="Web-{CAA2A976-AAB2-4392-BC88-200A725A1602}" dt="2020-05-20T18:24:32.978" v="287" actId="20577"/>
          <ac:spMkLst>
            <pc:docMk/>
            <pc:sldMk cId="2212816374" sldId="383"/>
            <ac:spMk id="4" creationId="{00000000-0000-0000-0000-000000000000}"/>
          </ac:spMkLst>
        </pc:spChg>
        <pc:spChg chg="mod">
          <ac:chgData name="Janelle Stewart" userId="S::jstewart@oem.nyc.gov::8bef967d-f3c7-4083-bce4-dde60b2f1429" providerId="AD" clId="Web-{CAA2A976-AAB2-4392-BC88-200A725A1602}" dt="2020-05-20T18:14:39.047" v="149" actId="14100"/>
          <ac:spMkLst>
            <pc:docMk/>
            <pc:sldMk cId="2212816374" sldId="383"/>
            <ac:spMk id="8" creationId="{00000000-0000-0000-0000-000000000000}"/>
          </ac:spMkLst>
        </pc:spChg>
      </pc:sldChg>
      <pc:sldChg chg="modSp">
        <pc:chgData name="Janelle Stewart" userId="S::jstewart@oem.nyc.gov::8bef967d-f3c7-4083-bce4-dde60b2f1429" providerId="AD" clId="Web-{CAA2A976-AAB2-4392-BC88-200A725A1602}" dt="2020-05-20T18:37:30.349" v="395" actId="20577"/>
        <pc:sldMkLst>
          <pc:docMk/>
          <pc:sldMk cId="3200730801" sldId="384"/>
        </pc:sldMkLst>
        <pc:spChg chg="mod">
          <ac:chgData name="Janelle Stewart" userId="S::jstewart@oem.nyc.gov::8bef967d-f3c7-4083-bce4-dde60b2f1429" providerId="AD" clId="Web-{CAA2A976-AAB2-4392-BC88-200A725A1602}" dt="2020-05-20T18:37:30.349" v="395" actId="20577"/>
          <ac:spMkLst>
            <pc:docMk/>
            <pc:sldMk cId="3200730801" sldId="384"/>
            <ac:spMk id="3" creationId="{00000000-0000-0000-0000-000000000000}"/>
          </ac:spMkLst>
        </pc:spChg>
      </pc:sldChg>
      <pc:sldChg chg="delSp modSp add replId">
        <pc:chgData name="Janelle Stewart" userId="S::jstewart@oem.nyc.gov::8bef967d-f3c7-4083-bce4-dde60b2f1429" providerId="AD" clId="Web-{CAA2A976-AAB2-4392-BC88-200A725A1602}" dt="2020-05-20T18:30:45.890" v="325" actId="20577"/>
        <pc:sldMkLst>
          <pc:docMk/>
          <pc:sldMk cId="3639148772" sldId="385"/>
        </pc:sldMkLst>
        <pc:spChg chg="mod">
          <ac:chgData name="Janelle Stewart" userId="S::jstewart@oem.nyc.gov::8bef967d-f3c7-4083-bce4-dde60b2f1429" providerId="AD" clId="Web-{CAA2A976-AAB2-4392-BC88-200A725A1602}" dt="2020-05-20T18:27:47.106" v="304" actId="20577"/>
          <ac:spMkLst>
            <pc:docMk/>
            <pc:sldMk cId="3639148772" sldId="385"/>
            <ac:spMk id="2" creationId="{00000000-0000-0000-0000-000000000000}"/>
          </ac:spMkLst>
        </pc:spChg>
        <pc:spChg chg="mod">
          <ac:chgData name="Janelle Stewart" userId="S::jstewart@oem.nyc.gov::8bef967d-f3c7-4083-bce4-dde60b2f1429" providerId="AD" clId="Web-{CAA2A976-AAB2-4392-BC88-200A725A1602}" dt="2020-05-20T18:30:45.890" v="325" actId="20577"/>
          <ac:spMkLst>
            <pc:docMk/>
            <pc:sldMk cId="3639148772" sldId="385"/>
            <ac:spMk id="3" creationId="{00000000-0000-0000-0000-000000000000}"/>
          </ac:spMkLst>
        </pc:spChg>
        <pc:spChg chg="mod">
          <ac:chgData name="Janelle Stewart" userId="S::jstewart@oem.nyc.gov::8bef967d-f3c7-4083-bce4-dde60b2f1429" providerId="AD" clId="Web-{CAA2A976-AAB2-4392-BC88-200A725A1602}" dt="2020-05-20T18:24:57.337" v="291" actId="20577"/>
          <ac:spMkLst>
            <pc:docMk/>
            <pc:sldMk cId="3639148772" sldId="385"/>
            <ac:spMk id="4" creationId="{00000000-0000-0000-0000-000000000000}"/>
          </ac:spMkLst>
        </pc:spChg>
        <pc:picChg chg="del">
          <ac:chgData name="Janelle Stewart" userId="S::jstewart@oem.nyc.gov::8bef967d-f3c7-4083-bce4-dde60b2f1429" providerId="AD" clId="Web-{CAA2A976-AAB2-4392-BC88-200A725A1602}" dt="2020-05-20T18:27:50.043" v="305"/>
          <ac:picMkLst>
            <pc:docMk/>
            <pc:sldMk cId="3639148772" sldId="385"/>
            <ac:picMk id="9" creationId="{EBDDE6A9-1EB7-4E73-A19B-30DE51AE07FE}"/>
          </ac:picMkLst>
        </pc:picChg>
      </pc:sldChg>
    </pc:docChg>
  </pc:docChgLst>
  <pc:docChgLst>
    <pc:chgData name="Janelle Stewart" userId="S::jstewart@oem.nyc.gov::8bef967d-f3c7-4083-bce4-dde60b2f1429" providerId="AD" clId="Web-{27BF7BFB-80F3-49C1-B7CD-FC95C3BAA8B6}"/>
    <pc:docChg chg="modSld">
      <pc:chgData name="Janelle Stewart" userId="S::jstewart@oem.nyc.gov::8bef967d-f3c7-4083-bce4-dde60b2f1429" providerId="AD" clId="Web-{27BF7BFB-80F3-49C1-B7CD-FC95C3BAA8B6}" dt="2020-05-28T15:36:12.539" v="19" actId="14100"/>
      <pc:docMkLst>
        <pc:docMk/>
      </pc:docMkLst>
      <pc:sldChg chg="modSp">
        <pc:chgData name="Janelle Stewart" userId="S::jstewart@oem.nyc.gov::8bef967d-f3c7-4083-bce4-dde60b2f1429" providerId="AD" clId="Web-{27BF7BFB-80F3-49C1-B7CD-FC95C3BAA8B6}" dt="2020-05-28T15:36:12.539" v="19" actId="14100"/>
        <pc:sldMkLst>
          <pc:docMk/>
          <pc:sldMk cId="2669309003" sldId="338"/>
        </pc:sldMkLst>
        <pc:spChg chg="mod">
          <ac:chgData name="Janelle Stewart" userId="S::jstewart@oem.nyc.gov::8bef967d-f3c7-4083-bce4-dde60b2f1429" providerId="AD" clId="Web-{27BF7BFB-80F3-49C1-B7CD-FC95C3BAA8B6}" dt="2020-05-28T15:36:12.539" v="19" actId="14100"/>
          <ac:spMkLst>
            <pc:docMk/>
            <pc:sldMk cId="2669309003" sldId="338"/>
            <ac:spMk id="3" creationId="{00000000-0000-0000-0000-000000000000}"/>
          </ac:spMkLst>
        </pc:spChg>
        <pc:picChg chg="mod">
          <ac:chgData name="Janelle Stewart" userId="S::jstewart@oem.nyc.gov::8bef967d-f3c7-4083-bce4-dde60b2f1429" providerId="AD" clId="Web-{27BF7BFB-80F3-49C1-B7CD-FC95C3BAA8B6}" dt="2020-05-28T15:32:36.911" v="14" actId="14100"/>
          <ac:picMkLst>
            <pc:docMk/>
            <pc:sldMk cId="2669309003" sldId="338"/>
            <ac:picMk id="5" creationId="{6967B499-5579-4032-AFBF-175529E7C40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A98A6-FC7F-4E89-A617-A2A190FF3483}" type="datetimeFigureOut">
              <a:rPr lang="en-US" smtClean="0"/>
              <a:t>7/7/2020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34486F-F503-45C7-BA41-6A61E501E13A}" type="slidenum">
              <a:rPr lang="en-US" smtClean="0"/>
              <a:t>‹#›</a:t>
            </a:fld>
            <a:endParaRPr lang="en-US"/>
          </a:p>
        </p:txBody>
      </p:sp>
    </p:spTree>
    <p:extLst>
      <p:ext uri="{BB962C8B-B14F-4D97-AF65-F5344CB8AC3E}">
        <p14:creationId xmlns:p14="http://schemas.microsoft.com/office/powerpoint/2010/main" val="3184943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492" y="5665841"/>
            <a:ext cx="2795339" cy="833427"/>
          </a:xfrm>
          <a:prstGeom prst="rect">
            <a:avLst/>
          </a:prstGeom>
        </p:spPr>
      </p:pic>
      <p:sp>
        <p:nvSpPr>
          <p:cNvPr id="10"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1"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2"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spTree>
    <p:extLst>
      <p:ext uri="{BB962C8B-B14F-4D97-AF65-F5344CB8AC3E}">
        <p14:creationId xmlns:p14="http://schemas.microsoft.com/office/powerpoint/2010/main" val="294081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0" name="Rectangle 19"/>
          <p:cNvSpPr/>
          <p:nvPr userDrawn="1"/>
        </p:nvSpPr>
        <p:spPr>
          <a:xfrm>
            <a:off x="3250005"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userDrawn="1"/>
        </p:nvSpPr>
        <p:spPr>
          <a:xfrm>
            <a:off x="6035041"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userDrawn="1"/>
        </p:nvSpPr>
        <p:spPr>
          <a:xfrm>
            <a:off x="455612" y="1028700"/>
            <a:ext cx="2651760" cy="52578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8"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4"/>
          <p:cNvSpPr>
            <a:spLocks noGrp="1"/>
          </p:cNvSpPr>
          <p:nvPr>
            <p:ph type="body" sz="quarter" idx="17"/>
          </p:nvPr>
        </p:nvSpPr>
        <p:spPr>
          <a:xfrm>
            <a:off x="519113" y="1276512"/>
            <a:ext cx="2511981"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0" name="Text Placeholder 4"/>
          <p:cNvSpPr>
            <a:spLocks noGrp="1"/>
          </p:cNvSpPr>
          <p:nvPr>
            <p:ph type="body" sz="quarter" idx="18"/>
          </p:nvPr>
        </p:nvSpPr>
        <p:spPr>
          <a:xfrm>
            <a:off x="3326284" y="1276512"/>
            <a:ext cx="2511981"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1" name="Text Placeholder 4"/>
          <p:cNvSpPr>
            <a:spLocks noGrp="1"/>
          </p:cNvSpPr>
          <p:nvPr>
            <p:ph type="body" sz="quarter" idx="19"/>
          </p:nvPr>
        </p:nvSpPr>
        <p:spPr>
          <a:xfrm>
            <a:off x="6113936" y="1276512"/>
            <a:ext cx="2511980"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4"/>
          </p:nvPr>
        </p:nvSpPr>
        <p:spPr>
          <a:xfrm>
            <a:off x="519113"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5"/>
          <p:cNvSpPr>
            <a:spLocks noGrp="1"/>
          </p:cNvSpPr>
          <p:nvPr>
            <p:ph sz="quarter" idx="20"/>
          </p:nvPr>
        </p:nvSpPr>
        <p:spPr>
          <a:xfrm>
            <a:off x="3326284"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21"/>
          </p:nvPr>
        </p:nvSpPr>
        <p:spPr>
          <a:xfrm>
            <a:off x="6113935" y="1619250"/>
            <a:ext cx="2511981"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p:cNvSpPr txBox="1"/>
          <p:nvPr userDrawn="1"/>
        </p:nvSpPr>
        <p:spPr>
          <a:xfrm>
            <a:off x="-1304324" y="6439243"/>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1946073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0" name="Picture Placeholder 9"/>
          <p:cNvSpPr>
            <a:spLocks noGrp="1"/>
          </p:cNvSpPr>
          <p:nvPr>
            <p:ph type="pic" sz="quarter" idx="11"/>
          </p:nvPr>
        </p:nvSpPr>
        <p:spPr>
          <a:xfrm>
            <a:off x="455612" y="1028699"/>
            <a:ext cx="8231187" cy="5246221"/>
          </a:xfrm>
          <a:prstGeom prst="rect">
            <a:avLst/>
          </a:prstGeom>
        </p:spPr>
        <p:txBody>
          <a:bodyPr vert="horz"/>
          <a:lstStyle/>
          <a:p>
            <a:endParaRPr lang="en-US"/>
          </a:p>
        </p:txBody>
      </p:sp>
    </p:spTree>
    <p:extLst>
      <p:ext uri="{BB962C8B-B14F-4D97-AF65-F5344CB8AC3E}">
        <p14:creationId xmlns:p14="http://schemas.microsoft.com/office/powerpoint/2010/main" val="3638778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274921"/>
          </a:xfrm>
          <a:prstGeom prst="rect">
            <a:avLst/>
          </a:prstGeom>
        </p:spPr>
        <p:txBody>
          <a:bodyPr vert="horz"/>
          <a:lstStyle/>
          <a:p>
            <a:endParaRPr lang="en-US"/>
          </a:p>
        </p:txBody>
      </p:sp>
    </p:spTree>
    <p:extLst>
      <p:ext uri="{BB962C8B-B14F-4D97-AF65-F5344CB8AC3E}">
        <p14:creationId xmlns:p14="http://schemas.microsoft.com/office/powerpoint/2010/main" val="237441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9"/>
          <p:cNvSpPr>
            <a:spLocks noGrp="1"/>
          </p:cNvSpPr>
          <p:nvPr>
            <p:ph type="pic" sz="quarter" idx="11"/>
          </p:nvPr>
        </p:nvSpPr>
        <p:spPr>
          <a:xfrm>
            <a:off x="457200" y="1036893"/>
            <a:ext cx="4023360" cy="5246221"/>
          </a:xfrm>
          <a:prstGeom prst="rect">
            <a:avLst/>
          </a:prstGeom>
        </p:spPr>
        <p:txBody>
          <a:bodyPr vert="horz"/>
          <a:lstStyle>
            <a:lvl1pPr marL="0" indent="0">
              <a:buNone/>
              <a:defRPr/>
            </a:lvl1pPr>
          </a:lstStyle>
          <a:p>
            <a:endParaRPr lang="en-US"/>
          </a:p>
        </p:txBody>
      </p:sp>
      <p:sp>
        <p:nvSpPr>
          <p:cNvPr id="9" name="Picture Placeholder 9"/>
          <p:cNvSpPr>
            <a:spLocks noGrp="1"/>
          </p:cNvSpPr>
          <p:nvPr>
            <p:ph type="pic" sz="quarter" idx="12"/>
          </p:nvPr>
        </p:nvSpPr>
        <p:spPr>
          <a:xfrm>
            <a:off x="4663440" y="1036893"/>
            <a:ext cx="4023360" cy="5246221"/>
          </a:xfrm>
          <a:prstGeom prst="rect">
            <a:avLst/>
          </a:prstGeom>
        </p:spPr>
        <p:txBody>
          <a:bodyPr vert="horz"/>
          <a:lstStyle>
            <a:lvl1pPr marL="0" indent="0">
              <a:buNone/>
              <a:defRPr/>
            </a:lvl1pPr>
          </a:lstStyle>
          <a:p>
            <a:endParaRPr lang="en-US"/>
          </a:p>
        </p:txBody>
      </p:sp>
      <p:sp>
        <p:nvSpPr>
          <p:cNvPr id="10"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498023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6"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9"/>
          <p:cNvSpPr>
            <a:spLocks noGrp="1"/>
          </p:cNvSpPr>
          <p:nvPr>
            <p:ph type="pic" sz="quarter" idx="11"/>
          </p:nvPr>
        </p:nvSpPr>
        <p:spPr>
          <a:xfrm>
            <a:off x="457200" y="1034127"/>
            <a:ext cx="4023360" cy="2521873"/>
          </a:xfrm>
          <a:prstGeom prst="rect">
            <a:avLst/>
          </a:prstGeom>
        </p:spPr>
        <p:txBody>
          <a:bodyPr vert="horz"/>
          <a:lstStyle>
            <a:lvl1pPr marL="0" indent="0">
              <a:buNone/>
              <a:defRPr/>
            </a:lvl1pPr>
          </a:lstStyle>
          <a:p>
            <a:endParaRPr lang="en-US"/>
          </a:p>
        </p:txBody>
      </p:sp>
      <p:sp>
        <p:nvSpPr>
          <p:cNvPr id="19" name="Picture Placeholder 9"/>
          <p:cNvSpPr>
            <a:spLocks noGrp="1"/>
          </p:cNvSpPr>
          <p:nvPr>
            <p:ph type="pic" sz="quarter" idx="12"/>
          </p:nvPr>
        </p:nvSpPr>
        <p:spPr>
          <a:xfrm>
            <a:off x="4663440" y="1034127"/>
            <a:ext cx="4023360" cy="2521873"/>
          </a:xfrm>
          <a:prstGeom prst="rect">
            <a:avLst/>
          </a:prstGeom>
        </p:spPr>
        <p:txBody>
          <a:bodyPr vert="horz"/>
          <a:lstStyle>
            <a:lvl1pPr marL="0" indent="0">
              <a:buNone/>
              <a:defRPr/>
            </a:lvl1pPr>
          </a:lstStyle>
          <a:p>
            <a:endParaRPr lang="en-US"/>
          </a:p>
        </p:txBody>
      </p:sp>
      <p:sp>
        <p:nvSpPr>
          <p:cNvPr id="20" name="Picture Placeholder 9"/>
          <p:cNvSpPr>
            <a:spLocks noGrp="1"/>
          </p:cNvSpPr>
          <p:nvPr>
            <p:ph type="pic" sz="quarter" idx="16"/>
          </p:nvPr>
        </p:nvSpPr>
        <p:spPr>
          <a:xfrm>
            <a:off x="455613" y="3700761"/>
            <a:ext cx="4023360" cy="2578608"/>
          </a:xfrm>
          <a:prstGeom prst="rect">
            <a:avLst/>
          </a:prstGeom>
        </p:spPr>
        <p:txBody>
          <a:bodyPr vert="horz"/>
          <a:lstStyle>
            <a:lvl1pPr marL="0" indent="0">
              <a:buNone/>
              <a:defRPr/>
            </a:lvl1pPr>
          </a:lstStyle>
          <a:p>
            <a:endParaRPr lang="en-US"/>
          </a:p>
        </p:txBody>
      </p:sp>
      <p:sp>
        <p:nvSpPr>
          <p:cNvPr id="21" name="Picture Placeholder 9"/>
          <p:cNvSpPr>
            <a:spLocks noGrp="1"/>
          </p:cNvSpPr>
          <p:nvPr>
            <p:ph type="pic" sz="quarter" idx="17"/>
          </p:nvPr>
        </p:nvSpPr>
        <p:spPr>
          <a:xfrm>
            <a:off x="4661853" y="3700761"/>
            <a:ext cx="4023360" cy="2578608"/>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1639809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Picture Placeholder 9"/>
          <p:cNvSpPr>
            <a:spLocks noGrp="1"/>
          </p:cNvSpPr>
          <p:nvPr>
            <p:ph type="pic" sz="quarter" idx="11"/>
          </p:nvPr>
        </p:nvSpPr>
        <p:spPr>
          <a:xfrm>
            <a:off x="457200" y="1028023"/>
            <a:ext cx="2650172" cy="2578608"/>
          </a:xfrm>
          <a:prstGeom prst="rect">
            <a:avLst/>
          </a:prstGeom>
        </p:spPr>
        <p:txBody>
          <a:bodyPr vert="horz"/>
          <a:lstStyle>
            <a:lvl1pPr marL="0" indent="0">
              <a:buNone/>
              <a:defRPr/>
            </a:lvl1pPr>
          </a:lstStyle>
          <a:p>
            <a:endParaRPr lang="en-US"/>
          </a:p>
        </p:txBody>
      </p:sp>
      <p:sp>
        <p:nvSpPr>
          <p:cNvPr id="9" name="Picture Placeholder 9"/>
          <p:cNvSpPr>
            <a:spLocks noGrp="1"/>
          </p:cNvSpPr>
          <p:nvPr>
            <p:ph type="pic" sz="quarter" idx="16"/>
          </p:nvPr>
        </p:nvSpPr>
        <p:spPr>
          <a:xfrm>
            <a:off x="455613" y="3700761"/>
            <a:ext cx="2650172" cy="2578608"/>
          </a:xfrm>
          <a:prstGeom prst="rect">
            <a:avLst/>
          </a:prstGeom>
        </p:spPr>
        <p:txBody>
          <a:bodyPr vert="horz"/>
          <a:lstStyle>
            <a:lvl1pPr marL="0" indent="0">
              <a:buNone/>
              <a:defRPr/>
            </a:lvl1pPr>
          </a:lstStyle>
          <a:p>
            <a:endParaRPr lang="en-US"/>
          </a:p>
        </p:txBody>
      </p:sp>
      <p:sp>
        <p:nvSpPr>
          <p:cNvPr id="10" name="Picture Placeholder 9"/>
          <p:cNvSpPr>
            <a:spLocks noGrp="1"/>
          </p:cNvSpPr>
          <p:nvPr>
            <p:ph type="pic" sz="quarter" idx="17"/>
          </p:nvPr>
        </p:nvSpPr>
        <p:spPr>
          <a:xfrm>
            <a:off x="3250005" y="1028666"/>
            <a:ext cx="2650172" cy="2578608"/>
          </a:xfrm>
          <a:prstGeom prst="rect">
            <a:avLst/>
          </a:prstGeom>
        </p:spPr>
        <p:txBody>
          <a:bodyPr vert="horz"/>
          <a:lstStyle>
            <a:lvl1pPr marL="0" indent="0">
              <a:buNone/>
              <a:defRPr/>
            </a:lvl1pPr>
          </a:lstStyle>
          <a:p>
            <a:endParaRPr lang="en-US"/>
          </a:p>
        </p:txBody>
      </p:sp>
      <p:sp>
        <p:nvSpPr>
          <p:cNvPr id="11" name="Picture Placeholder 9"/>
          <p:cNvSpPr>
            <a:spLocks noGrp="1"/>
          </p:cNvSpPr>
          <p:nvPr>
            <p:ph type="pic" sz="quarter" idx="18"/>
          </p:nvPr>
        </p:nvSpPr>
        <p:spPr>
          <a:xfrm>
            <a:off x="3250005" y="3701404"/>
            <a:ext cx="2650172" cy="2578608"/>
          </a:xfrm>
          <a:prstGeom prst="rect">
            <a:avLst/>
          </a:prstGeom>
        </p:spPr>
        <p:txBody>
          <a:bodyPr vert="horz"/>
          <a:lstStyle>
            <a:lvl1pPr marL="0" indent="0">
              <a:buNone/>
              <a:defRPr/>
            </a:lvl1pPr>
          </a:lstStyle>
          <a:p>
            <a:endParaRPr lang="en-US"/>
          </a:p>
        </p:txBody>
      </p:sp>
      <p:sp>
        <p:nvSpPr>
          <p:cNvPr id="12" name="Picture Placeholder 9"/>
          <p:cNvSpPr>
            <a:spLocks noGrp="1"/>
          </p:cNvSpPr>
          <p:nvPr>
            <p:ph type="pic" sz="quarter" idx="19"/>
          </p:nvPr>
        </p:nvSpPr>
        <p:spPr>
          <a:xfrm>
            <a:off x="6036628" y="1028700"/>
            <a:ext cx="2650172" cy="2578608"/>
          </a:xfrm>
          <a:prstGeom prst="rect">
            <a:avLst/>
          </a:prstGeom>
        </p:spPr>
        <p:txBody>
          <a:bodyPr vert="horz"/>
          <a:lstStyle>
            <a:lvl1pPr marL="0" indent="0">
              <a:buNone/>
              <a:defRPr/>
            </a:lvl1pPr>
          </a:lstStyle>
          <a:p>
            <a:endParaRPr lang="en-US"/>
          </a:p>
        </p:txBody>
      </p:sp>
      <p:sp>
        <p:nvSpPr>
          <p:cNvPr id="13" name="Picture Placeholder 9"/>
          <p:cNvSpPr>
            <a:spLocks noGrp="1"/>
          </p:cNvSpPr>
          <p:nvPr>
            <p:ph type="pic" sz="quarter" idx="20"/>
          </p:nvPr>
        </p:nvSpPr>
        <p:spPr>
          <a:xfrm>
            <a:off x="6035041" y="3701438"/>
            <a:ext cx="2650172" cy="2578608"/>
          </a:xfrm>
          <a:prstGeom prst="rect">
            <a:avLst/>
          </a:prstGeom>
        </p:spPr>
        <p:txBody>
          <a:bodyPr vert="horz"/>
          <a:lstStyle>
            <a:lvl1pPr marL="0" indent="0">
              <a:buNone/>
              <a:defRPr/>
            </a:lvl1pPr>
          </a:lstStyle>
          <a:p>
            <a:endParaRPr lang="en-US"/>
          </a:p>
        </p:txBody>
      </p:sp>
    </p:spTree>
    <p:extLst>
      <p:ext uri="{BB962C8B-B14F-4D97-AF65-F5344CB8AC3E}">
        <p14:creationId xmlns:p14="http://schemas.microsoft.com/office/powerpoint/2010/main" val="90489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0" name="Picture Placeholder 9"/>
          <p:cNvSpPr>
            <a:spLocks noGrp="1"/>
          </p:cNvSpPr>
          <p:nvPr>
            <p:ph type="pic" sz="quarter" idx="11"/>
          </p:nvPr>
        </p:nvSpPr>
        <p:spPr>
          <a:xfrm>
            <a:off x="4667530" y="1028699"/>
            <a:ext cx="4019270" cy="5246221"/>
          </a:xfrm>
          <a:prstGeom prst="rect">
            <a:avLst/>
          </a:prstGeom>
        </p:spPr>
        <p:txBody>
          <a:bodyPr vert="horz"/>
          <a:lstStyle>
            <a:lvl1pPr marL="0" indent="0">
              <a:buNone/>
              <a:defRPr/>
            </a:lvl1pPr>
          </a:lstStyle>
          <a:p>
            <a:endParaRPr lang="en-US"/>
          </a:p>
        </p:txBody>
      </p:sp>
      <p:sp>
        <p:nvSpPr>
          <p:cNvPr id="11" name="Content Placeholder 5"/>
          <p:cNvSpPr>
            <a:spLocks noGrp="1"/>
          </p:cNvSpPr>
          <p:nvPr>
            <p:ph sz="quarter" idx="15"/>
          </p:nvPr>
        </p:nvSpPr>
        <p:spPr>
          <a:xfrm>
            <a:off x="457199" y="1377738"/>
            <a:ext cx="4021773" cy="489718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4"/>
          <p:cNvSpPr>
            <a:spLocks noGrp="1"/>
          </p:cNvSpPr>
          <p:nvPr>
            <p:ph type="body" sz="quarter" idx="17"/>
          </p:nvPr>
        </p:nvSpPr>
        <p:spPr>
          <a:xfrm>
            <a:off x="457199" y="1035002"/>
            <a:ext cx="4021773"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2577370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5" name="Picture Placeholder 9"/>
          <p:cNvSpPr>
            <a:spLocks noGrp="1"/>
          </p:cNvSpPr>
          <p:nvPr>
            <p:ph type="pic" sz="quarter" idx="11"/>
          </p:nvPr>
        </p:nvSpPr>
        <p:spPr>
          <a:xfrm>
            <a:off x="457200" y="1028699"/>
            <a:ext cx="4019270" cy="5246222"/>
          </a:xfrm>
          <a:prstGeom prst="rect">
            <a:avLst/>
          </a:prstGeom>
        </p:spPr>
        <p:txBody>
          <a:bodyPr vert="horz"/>
          <a:lstStyle>
            <a:lvl1pPr marL="0" indent="0">
              <a:buNone/>
              <a:defRPr/>
            </a:lvl1pPr>
          </a:lstStyle>
          <a:p>
            <a:endParaRPr lang="en-US"/>
          </a:p>
        </p:txBody>
      </p:sp>
      <p:sp>
        <p:nvSpPr>
          <p:cNvPr id="6" name="Rectangle 5"/>
          <p:cNvSpPr/>
          <p:nvPr userDrawn="1"/>
        </p:nvSpPr>
        <p:spPr>
          <a:xfrm>
            <a:off x="4476470" y="1028699"/>
            <a:ext cx="4210330" cy="5246221"/>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4"/>
          <p:cNvSpPr>
            <a:spLocks noGrp="1"/>
          </p:cNvSpPr>
          <p:nvPr>
            <p:ph type="body" sz="quarter" idx="17"/>
          </p:nvPr>
        </p:nvSpPr>
        <p:spPr>
          <a:xfrm>
            <a:off x="4620053" y="1209371"/>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8" name="Content Placeholder 5"/>
          <p:cNvSpPr>
            <a:spLocks noGrp="1"/>
          </p:cNvSpPr>
          <p:nvPr>
            <p:ph sz="quarter" idx="4"/>
          </p:nvPr>
        </p:nvSpPr>
        <p:spPr>
          <a:xfrm>
            <a:off x="4620053" y="1552109"/>
            <a:ext cx="3906109" cy="4444999"/>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164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9661"/>
          </a:xfrm>
          <a:prstGeom prst="rect">
            <a:avLst/>
          </a:prstGeom>
        </p:spPr>
        <p:txBody>
          <a:bodyPr vert="horz"/>
          <a:lstStyle>
            <a:lvl1pPr marL="0" indent="0">
              <a:buNone/>
              <a:defRPr/>
            </a:lvl1pPr>
          </a:lstStyle>
          <a:p>
            <a:endParaRPr lang="en-US"/>
          </a:p>
        </p:txBody>
      </p:sp>
      <p:sp>
        <p:nvSpPr>
          <p:cNvPr id="4" name="Picture Placeholder 9"/>
          <p:cNvSpPr>
            <a:spLocks noGrp="1"/>
          </p:cNvSpPr>
          <p:nvPr>
            <p:ph type="pic" sz="quarter" idx="12"/>
          </p:nvPr>
        </p:nvSpPr>
        <p:spPr>
          <a:xfrm>
            <a:off x="4663440" y="1028699"/>
            <a:ext cx="4023360" cy="2519661"/>
          </a:xfrm>
          <a:prstGeom prst="rect">
            <a:avLst/>
          </a:prstGeom>
        </p:spPr>
        <p:txBody>
          <a:bodyPr vert="horz"/>
          <a:lstStyle>
            <a:lvl1pPr marL="0" indent="0">
              <a:buNone/>
              <a:defRPr/>
            </a:lvl1pPr>
          </a:lstStyle>
          <a:p>
            <a:endParaRPr lang="en-US"/>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7" name="Content Placeholder 5"/>
          <p:cNvSpPr>
            <a:spLocks noGrp="1"/>
          </p:cNvSpPr>
          <p:nvPr>
            <p:ph sz="quarter" idx="15"/>
          </p:nvPr>
        </p:nvSpPr>
        <p:spPr>
          <a:xfrm>
            <a:off x="457199" y="4039244"/>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7"/>
          </p:nvPr>
        </p:nvSpPr>
        <p:spPr>
          <a:xfrm>
            <a:off x="457199" y="3696506"/>
            <a:ext cx="40217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9" name="Content Placeholder 5"/>
          <p:cNvSpPr>
            <a:spLocks noGrp="1"/>
          </p:cNvSpPr>
          <p:nvPr>
            <p:ph sz="quarter" idx="18"/>
          </p:nvPr>
        </p:nvSpPr>
        <p:spPr>
          <a:xfrm>
            <a:off x="4665027" y="4045593"/>
            <a:ext cx="40217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9"/>
          </p:nvPr>
        </p:nvSpPr>
        <p:spPr>
          <a:xfrm>
            <a:off x="4665027" y="3702855"/>
            <a:ext cx="40217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7313840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457200" y="1028699"/>
            <a:ext cx="4023360" cy="2511467"/>
          </a:xfrm>
          <a:prstGeom prst="rect">
            <a:avLst/>
          </a:prstGeom>
        </p:spPr>
        <p:txBody>
          <a:bodyPr vert="horz"/>
          <a:lstStyle>
            <a:lvl1pPr marL="0" indent="0">
              <a:buNone/>
              <a:defRPr/>
            </a:lvl1pPr>
          </a:lstStyle>
          <a:p>
            <a:endParaRPr lang="en-US"/>
          </a:p>
        </p:txBody>
      </p:sp>
      <p:sp>
        <p:nvSpPr>
          <p:cNvPr id="4" name="Picture Placeholder 9"/>
          <p:cNvSpPr>
            <a:spLocks noGrp="1"/>
          </p:cNvSpPr>
          <p:nvPr>
            <p:ph type="pic" sz="quarter" idx="12"/>
          </p:nvPr>
        </p:nvSpPr>
        <p:spPr>
          <a:xfrm>
            <a:off x="4663440" y="1028699"/>
            <a:ext cx="4023360" cy="2511467"/>
          </a:xfrm>
          <a:prstGeom prst="rect">
            <a:avLst/>
          </a:prstGeom>
        </p:spPr>
        <p:txBody>
          <a:bodyPr vert="horz"/>
          <a:lstStyle>
            <a:lvl1pPr marL="0" indent="0">
              <a:buNone/>
              <a:defRPr/>
            </a:lvl1pPr>
          </a:lstStyle>
          <a:p>
            <a:endParaRPr lang="en-US"/>
          </a:p>
        </p:txBody>
      </p:sp>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7" name="Rectangle 6"/>
          <p:cNvSpPr/>
          <p:nvPr userDrawn="1"/>
        </p:nvSpPr>
        <p:spPr>
          <a:xfrm>
            <a:off x="4659988" y="3540167"/>
            <a:ext cx="4029004"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8" name="Text Placeholder 4"/>
          <p:cNvSpPr>
            <a:spLocks noGrp="1"/>
          </p:cNvSpPr>
          <p:nvPr>
            <p:ph type="body" sz="quarter" idx="17"/>
          </p:nvPr>
        </p:nvSpPr>
        <p:spPr>
          <a:xfrm>
            <a:off x="4727298" y="3701758"/>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9" name="Content Placeholder 5"/>
          <p:cNvSpPr>
            <a:spLocks noGrp="1"/>
          </p:cNvSpPr>
          <p:nvPr>
            <p:ph sz="quarter" idx="4"/>
          </p:nvPr>
        </p:nvSpPr>
        <p:spPr>
          <a:xfrm>
            <a:off x="472729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451556" y="3540167"/>
            <a:ext cx="4029004"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Text Placeholder 4"/>
          <p:cNvSpPr>
            <a:spLocks noGrp="1"/>
          </p:cNvSpPr>
          <p:nvPr>
            <p:ph type="body" sz="quarter" idx="18"/>
          </p:nvPr>
        </p:nvSpPr>
        <p:spPr>
          <a:xfrm>
            <a:off x="521058" y="3701758"/>
            <a:ext cx="3906109"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19"/>
          </p:nvPr>
        </p:nvSpPr>
        <p:spPr>
          <a:xfrm>
            <a:off x="521058" y="4044497"/>
            <a:ext cx="3906109"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55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p for ppt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052"/>
          </a:xfrm>
          <a:prstGeom prst="rect">
            <a:avLst/>
          </a:prstGeom>
        </p:spPr>
      </p:pic>
      <p:sp>
        <p:nvSpPr>
          <p:cNvPr id="15" name="Text Placeholder 2"/>
          <p:cNvSpPr>
            <a:spLocks noGrp="1"/>
          </p:cNvSpPr>
          <p:nvPr>
            <p:ph type="body" idx="13"/>
          </p:nvPr>
        </p:nvSpPr>
        <p:spPr>
          <a:xfrm>
            <a:off x="567758" y="695823"/>
            <a:ext cx="8031166" cy="299591"/>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6" name="Text Placeholder 2"/>
          <p:cNvSpPr>
            <a:spLocks noGrp="1"/>
          </p:cNvSpPr>
          <p:nvPr>
            <p:ph type="body" idx="14"/>
          </p:nvPr>
        </p:nvSpPr>
        <p:spPr>
          <a:xfrm>
            <a:off x="567757" y="1040675"/>
            <a:ext cx="8031167"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17" name="Text Placeholder 15"/>
          <p:cNvSpPr>
            <a:spLocks noGrp="1"/>
          </p:cNvSpPr>
          <p:nvPr>
            <p:ph type="body" sz="quarter" idx="15"/>
          </p:nvPr>
        </p:nvSpPr>
        <p:spPr>
          <a:xfrm>
            <a:off x="568421" y="2532926"/>
            <a:ext cx="8030503" cy="963613"/>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pic>
        <p:nvPicPr>
          <p:cNvPr id="10" name="Picture 9" descr="NYC Emergency Management logo-horizontal-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492" y="5665841"/>
            <a:ext cx="2795339" cy="833427"/>
          </a:xfrm>
          <a:prstGeom prst="rect">
            <a:avLst/>
          </a:prstGeom>
        </p:spPr>
      </p:pic>
    </p:spTree>
    <p:extLst>
      <p:ext uri="{BB962C8B-B14F-4D97-AF65-F5344CB8AC3E}">
        <p14:creationId xmlns:p14="http://schemas.microsoft.com/office/powerpoint/2010/main" val="50290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Picture Placeholder 9"/>
          <p:cNvSpPr>
            <a:spLocks noGrp="1"/>
          </p:cNvSpPr>
          <p:nvPr>
            <p:ph type="pic" sz="quarter" idx="11"/>
          </p:nvPr>
        </p:nvSpPr>
        <p:spPr>
          <a:xfrm>
            <a:off x="457200" y="1028699"/>
            <a:ext cx="2650172" cy="2536049"/>
          </a:xfrm>
          <a:prstGeom prst="rect">
            <a:avLst/>
          </a:prstGeom>
        </p:spPr>
        <p:txBody>
          <a:bodyPr vert="horz"/>
          <a:lstStyle>
            <a:lvl1pPr marL="0" indent="0">
              <a:buNone/>
              <a:defRPr/>
            </a:lvl1pPr>
          </a:lstStyle>
          <a:p>
            <a:endParaRPr lang="en-US"/>
          </a:p>
        </p:txBody>
      </p:sp>
      <p:sp>
        <p:nvSpPr>
          <p:cNvPr id="6" name="Picture Placeholder 9"/>
          <p:cNvSpPr>
            <a:spLocks noGrp="1"/>
          </p:cNvSpPr>
          <p:nvPr>
            <p:ph type="pic" sz="quarter" idx="17"/>
          </p:nvPr>
        </p:nvSpPr>
        <p:spPr>
          <a:xfrm>
            <a:off x="3245003" y="1029342"/>
            <a:ext cx="2650172" cy="2536049"/>
          </a:xfrm>
          <a:prstGeom prst="rect">
            <a:avLst/>
          </a:prstGeom>
        </p:spPr>
        <p:txBody>
          <a:bodyPr vert="horz"/>
          <a:lstStyle>
            <a:lvl1pPr marL="0" indent="0">
              <a:buNone/>
              <a:defRPr/>
            </a:lvl1pPr>
          </a:lstStyle>
          <a:p>
            <a:endParaRPr lang="en-US"/>
          </a:p>
        </p:txBody>
      </p:sp>
      <p:sp>
        <p:nvSpPr>
          <p:cNvPr id="7" name="Picture Placeholder 9"/>
          <p:cNvSpPr>
            <a:spLocks noGrp="1"/>
          </p:cNvSpPr>
          <p:nvPr>
            <p:ph type="pic" sz="quarter" idx="19"/>
          </p:nvPr>
        </p:nvSpPr>
        <p:spPr>
          <a:xfrm>
            <a:off x="6036628" y="1029376"/>
            <a:ext cx="2650172" cy="2536049"/>
          </a:xfrm>
          <a:prstGeom prst="rect">
            <a:avLst/>
          </a:prstGeom>
        </p:spPr>
        <p:txBody>
          <a:bodyPr vert="horz"/>
          <a:lstStyle>
            <a:lvl1pPr marL="0" indent="0">
              <a:buNone/>
              <a:defRPr/>
            </a:lvl1pPr>
          </a:lstStyle>
          <a:p>
            <a:endParaRPr lang="en-US"/>
          </a:p>
        </p:txBody>
      </p:sp>
      <p:sp>
        <p:nvSpPr>
          <p:cNvPr id="8" name="Content Placeholder 5"/>
          <p:cNvSpPr>
            <a:spLocks noGrp="1"/>
          </p:cNvSpPr>
          <p:nvPr>
            <p:ph sz="quarter" idx="15"/>
          </p:nvPr>
        </p:nvSpPr>
        <p:spPr>
          <a:xfrm>
            <a:off x="457199"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20"/>
          </p:nvPr>
        </p:nvSpPr>
        <p:spPr>
          <a:xfrm>
            <a:off x="457199"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Content Placeholder 5"/>
          <p:cNvSpPr>
            <a:spLocks noGrp="1"/>
          </p:cNvSpPr>
          <p:nvPr>
            <p:ph sz="quarter" idx="21"/>
          </p:nvPr>
        </p:nvSpPr>
        <p:spPr>
          <a:xfrm>
            <a:off x="3245003"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22"/>
          </p:nvPr>
        </p:nvSpPr>
        <p:spPr>
          <a:xfrm>
            <a:off x="3245003"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2" name="Content Placeholder 5"/>
          <p:cNvSpPr>
            <a:spLocks noGrp="1"/>
          </p:cNvSpPr>
          <p:nvPr>
            <p:ph sz="quarter" idx="23"/>
          </p:nvPr>
        </p:nvSpPr>
        <p:spPr>
          <a:xfrm>
            <a:off x="6036627" y="4039244"/>
            <a:ext cx="2650173" cy="2235242"/>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p:cNvSpPr>
            <a:spLocks noGrp="1"/>
          </p:cNvSpPr>
          <p:nvPr>
            <p:ph type="body" sz="quarter" idx="24"/>
          </p:nvPr>
        </p:nvSpPr>
        <p:spPr>
          <a:xfrm>
            <a:off x="6036627" y="3696506"/>
            <a:ext cx="2650173" cy="292101"/>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2502174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Picture Placeholder 9"/>
          <p:cNvSpPr>
            <a:spLocks noGrp="1"/>
          </p:cNvSpPr>
          <p:nvPr>
            <p:ph type="pic" sz="quarter" idx="11"/>
          </p:nvPr>
        </p:nvSpPr>
        <p:spPr>
          <a:xfrm>
            <a:off x="457200" y="1028699"/>
            <a:ext cx="2650172" cy="2511467"/>
          </a:xfrm>
          <a:prstGeom prst="rect">
            <a:avLst/>
          </a:prstGeom>
        </p:spPr>
        <p:txBody>
          <a:bodyPr vert="horz"/>
          <a:lstStyle>
            <a:lvl1pPr marL="0" indent="0">
              <a:buNone/>
              <a:defRPr/>
            </a:lvl1pPr>
          </a:lstStyle>
          <a:p>
            <a:endParaRPr lang="en-US"/>
          </a:p>
        </p:txBody>
      </p:sp>
      <p:sp>
        <p:nvSpPr>
          <p:cNvPr id="6" name="Picture Placeholder 9"/>
          <p:cNvSpPr>
            <a:spLocks noGrp="1"/>
          </p:cNvSpPr>
          <p:nvPr>
            <p:ph type="pic" sz="quarter" idx="17"/>
          </p:nvPr>
        </p:nvSpPr>
        <p:spPr>
          <a:xfrm>
            <a:off x="3245003" y="1029342"/>
            <a:ext cx="2650172" cy="2511467"/>
          </a:xfrm>
          <a:prstGeom prst="rect">
            <a:avLst/>
          </a:prstGeom>
        </p:spPr>
        <p:txBody>
          <a:bodyPr vert="horz"/>
          <a:lstStyle>
            <a:lvl1pPr marL="0" indent="0">
              <a:buNone/>
              <a:defRPr/>
            </a:lvl1pPr>
          </a:lstStyle>
          <a:p>
            <a:endParaRPr lang="en-US"/>
          </a:p>
        </p:txBody>
      </p:sp>
      <p:sp>
        <p:nvSpPr>
          <p:cNvPr id="7" name="Picture Placeholder 9"/>
          <p:cNvSpPr>
            <a:spLocks noGrp="1"/>
          </p:cNvSpPr>
          <p:nvPr>
            <p:ph type="pic" sz="quarter" idx="19"/>
          </p:nvPr>
        </p:nvSpPr>
        <p:spPr>
          <a:xfrm>
            <a:off x="6036628" y="1029376"/>
            <a:ext cx="2650172" cy="2511467"/>
          </a:xfrm>
          <a:prstGeom prst="rect">
            <a:avLst/>
          </a:prstGeom>
        </p:spPr>
        <p:txBody>
          <a:bodyPr vert="horz"/>
          <a:lstStyle>
            <a:lvl1pPr marL="0" indent="0">
              <a:buNone/>
              <a:defRPr/>
            </a:lvl1pPr>
          </a:lstStyle>
          <a:p>
            <a:endParaRPr lang="en-US"/>
          </a:p>
        </p:txBody>
      </p:sp>
      <p:sp>
        <p:nvSpPr>
          <p:cNvPr id="8" name="Rectangle 7"/>
          <p:cNvSpPr/>
          <p:nvPr userDrawn="1"/>
        </p:nvSpPr>
        <p:spPr>
          <a:xfrm>
            <a:off x="454731" y="3540167"/>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Text Placeholder 4"/>
          <p:cNvSpPr>
            <a:spLocks noGrp="1"/>
          </p:cNvSpPr>
          <p:nvPr>
            <p:ph type="body" sz="quarter" idx="18"/>
          </p:nvPr>
        </p:nvSpPr>
        <p:spPr>
          <a:xfrm>
            <a:off x="524234" y="3701758"/>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0" name="Content Placeholder 5"/>
          <p:cNvSpPr>
            <a:spLocks noGrp="1"/>
          </p:cNvSpPr>
          <p:nvPr>
            <p:ph sz="quarter" idx="20"/>
          </p:nvPr>
        </p:nvSpPr>
        <p:spPr>
          <a:xfrm>
            <a:off x="524233"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3242534" y="3540167"/>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2" name="Text Placeholder 4"/>
          <p:cNvSpPr>
            <a:spLocks noGrp="1"/>
          </p:cNvSpPr>
          <p:nvPr>
            <p:ph type="body" sz="quarter" idx="21"/>
          </p:nvPr>
        </p:nvSpPr>
        <p:spPr>
          <a:xfrm>
            <a:off x="3312037" y="3701758"/>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3" name="Content Placeholder 5"/>
          <p:cNvSpPr>
            <a:spLocks noGrp="1"/>
          </p:cNvSpPr>
          <p:nvPr>
            <p:ph sz="quarter" idx="22"/>
          </p:nvPr>
        </p:nvSpPr>
        <p:spPr>
          <a:xfrm>
            <a:off x="3312036" y="4044497"/>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p:cNvSpPr/>
          <p:nvPr userDrawn="1"/>
        </p:nvSpPr>
        <p:spPr>
          <a:xfrm>
            <a:off x="6030984" y="3540844"/>
            <a:ext cx="2655816" cy="2744705"/>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5" name="Text Placeholder 4"/>
          <p:cNvSpPr>
            <a:spLocks noGrp="1"/>
          </p:cNvSpPr>
          <p:nvPr>
            <p:ph type="body" sz="quarter" idx="23"/>
          </p:nvPr>
        </p:nvSpPr>
        <p:spPr>
          <a:xfrm>
            <a:off x="6100487" y="3702435"/>
            <a:ext cx="2506622" cy="292100"/>
          </a:xfrm>
          <a:prstGeom prst="rect">
            <a:avLst/>
          </a:prstGeom>
        </p:spPr>
        <p:txBody>
          <a:bodyPr vert="horz" lIns="0" tIns="0"/>
          <a:lstStyle>
            <a:lvl1pPr marL="0" indent="0">
              <a:buNone/>
              <a:defRPr sz="2000" b="1" i="0">
                <a:solidFill>
                  <a:schemeClr val="bg1"/>
                </a:solidFill>
              </a:defRPr>
            </a:lvl1pPr>
          </a:lstStyle>
          <a:p>
            <a:pPr lvl="0"/>
            <a:r>
              <a:rPr lang="en-US"/>
              <a:t>Click to edit</a:t>
            </a:r>
          </a:p>
        </p:txBody>
      </p:sp>
      <p:sp>
        <p:nvSpPr>
          <p:cNvPr id="16" name="Content Placeholder 5"/>
          <p:cNvSpPr>
            <a:spLocks noGrp="1"/>
          </p:cNvSpPr>
          <p:nvPr>
            <p:ph sz="quarter" idx="24"/>
          </p:nvPr>
        </p:nvSpPr>
        <p:spPr>
          <a:xfrm>
            <a:off x="6100486" y="4045174"/>
            <a:ext cx="2506623" cy="2119236"/>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8671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Tree>
    <p:extLst>
      <p:ext uri="{BB962C8B-B14F-4D97-AF65-F5344CB8AC3E}">
        <p14:creationId xmlns:p14="http://schemas.microsoft.com/office/powerpoint/2010/main" val="22347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map for ppt_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052"/>
          </a:xfrm>
          <a:prstGeom prst="rect">
            <a:avLst/>
          </a:prstGeom>
        </p:spPr>
      </p:pic>
      <p:pic>
        <p:nvPicPr>
          <p:cNvPr id="8" name="Picture 7" descr="NYC Emergency Management logo-horizontal-white-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
        <p:nvSpPr>
          <p:cNvPr id="11"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a:solidFill>
                <a:schemeClr val="bg1"/>
              </a:solidFill>
            </a:endParaRPr>
          </a:p>
        </p:txBody>
      </p:sp>
      <p:sp>
        <p:nvSpPr>
          <p:cNvPr id="12"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1618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Picture Placeholder 9"/>
          <p:cNvSpPr>
            <a:spLocks noGrp="1"/>
          </p:cNvSpPr>
          <p:nvPr>
            <p:ph type="pic" sz="quarter" idx="11"/>
          </p:nvPr>
        </p:nvSpPr>
        <p:spPr>
          <a:xfrm>
            <a:off x="0" y="0"/>
            <a:ext cx="9144000" cy="6858000"/>
          </a:xfrm>
          <a:prstGeom prst="rect">
            <a:avLst/>
          </a:prstGeom>
        </p:spPr>
        <p:txBody>
          <a:bodyPr vert="horz"/>
          <a:lstStyle/>
          <a:p>
            <a:endParaRPr lang="en-US"/>
          </a:p>
        </p:txBody>
      </p:sp>
      <p:sp>
        <p:nvSpPr>
          <p:cNvPr id="5" name="Text Placeholder 2"/>
          <p:cNvSpPr>
            <a:spLocks noGrp="1"/>
          </p:cNvSpPr>
          <p:nvPr>
            <p:ph type="body" idx="14"/>
          </p:nvPr>
        </p:nvSpPr>
        <p:spPr>
          <a:xfrm>
            <a:off x="426066" y="4656769"/>
            <a:ext cx="8300064" cy="838661"/>
          </a:xfrm>
          <a:prstGeom prst="rect">
            <a:avLst/>
          </a:prstGeom>
        </p:spPr>
        <p:txBody>
          <a:bodyPr lIns="0" tIns="0" rIns="0" bIns="0" anchor="t" anchorCtr="0">
            <a:noAutofit/>
          </a:bodyPr>
          <a:lstStyle>
            <a:lvl1pPr marL="0" indent="0">
              <a:lnSpc>
                <a:spcPts val="6000"/>
              </a:lnSpc>
              <a:spcBef>
                <a:spcPts val="0"/>
              </a:spcBef>
              <a:spcAft>
                <a:spcPts val="0"/>
              </a:spcAft>
              <a:buNone/>
              <a:defRPr sz="5000" b="0" i="0" kern="6000"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6" name="Text Placeholder 15"/>
          <p:cNvSpPr>
            <a:spLocks noGrp="1"/>
          </p:cNvSpPr>
          <p:nvPr>
            <p:ph type="body" sz="quarter" idx="15"/>
          </p:nvPr>
        </p:nvSpPr>
        <p:spPr>
          <a:xfrm>
            <a:off x="426066" y="5377479"/>
            <a:ext cx="8300064" cy="606794"/>
          </a:xfrm>
          <a:prstGeom prst="rect">
            <a:avLst/>
          </a:prstGeom>
        </p:spPr>
        <p:txBody>
          <a:bodyPr lIns="0" tIns="0" rIns="0" bIns="0"/>
          <a:lstStyle>
            <a:lvl1pPr marL="0" marR="0" indent="0" algn="l" defTabSz="457200" rtl="0" eaLnBrk="1" fontAlgn="auto" latinLnBrk="0" hangingPunct="1">
              <a:lnSpc>
                <a:spcPct val="100000"/>
              </a:lnSpc>
              <a:spcBef>
                <a:spcPts val="0"/>
              </a:spcBef>
              <a:spcAft>
                <a:spcPts val="0"/>
              </a:spcAft>
              <a:buClrTx/>
              <a:buSzTx/>
              <a:buFontTx/>
              <a:buNone/>
              <a:tabLst/>
              <a:defRPr sz="3200"/>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3600" b="1" i="0">
              <a:solidFill>
                <a:schemeClr val="bg1"/>
              </a:solidFill>
              <a:latin typeface="Interstate-Bold"/>
              <a:cs typeface="Interstate-Bold"/>
            </a:endParaRPr>
          </a:p>
        </p:txBody>
      </p:sp>
      <p:sp>
        <p:nvSpPr>
          <p:cNvPr id="7" name="Text Placeholder 2"/>
          <p:cNvSpPr>
            <a:spLocks noGrp="1"/>
          </p:cNvSpPr>
          <p:nvPr>
            <p:ph type="body" idx="13"/>
          </p:nvPr>
        </p:nvSpPr>
        <p:spPr>
          <a:xfrm>
            <a:off x="426066" y="5999070"/>
            <a:ext cx="8300064" cy="329550"/>
          </a:xfrm>
          <a:prstGeom prst="rect">
            <a:avLst/>
          </a:prstGeom>
        </p:spPr>
        <p:txBody>
          <a:bodyPr lIns="0" tIns="0" rIns="0" bIns="0" anchor="t" anchorCtr="0">
            <a:normAutofit/>
          </a:bodyPr>
          <a:lstStyle>
            <a:lvl1pPr marL="0" indent="0">
              <a:buNone/>
              <a:defRPr sz="1800" b="0" i="0" kern="1600" spc="50">
                <a:solidFill>
                  <a:schemeClr val="bg1"/>
                </a:solidFill>
                <a:latin typeface="Interstate-Regular"/>
                <a:cs typeface="Interstate-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47990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
        <p:nvSpPr>
          <p:cNvPr id="12"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24FD25F-9D70-1B43-8D39-E037CD92EA5A}" type="slidenum">
              <a:rPr lang="en-US" smtClean="0">
                <a:solidFill>
                  <a:schemeClr val="bg1"/>
                </a:solidFill>
              </a:rPr>
              <a:t>‹#›</a:t>
            </a:fld>
            <a:endParaRPr lang="en-US">
              <a:solidFill>
                <a:schemeClr val="bg1"/>
              </a:solidFill>
            </a:endParaRPr>
          </a:p>
        </p:txBody>
      </p:sp>
      <p:sp>
        <p:nvSpPr>
          <p:cNvPr id="15" name="Text Placeholder 2"/>
          <p:cNvSpPr>
            <a:spLocks noGrp="1"/>
          </p:cNvSpPr>
          <p:nvPr>
            <p:ph type="body" idx="14"/>
          </p:nvPr>
        </p:nvSpPr>
        <p:spPr>
          <a:xfrm>
            <a:off x="455907" y="1040675"/>
            <a:ext cx="8230894" cy="1446172"/>
          </a:xfrm>
          <a:prstGeom prst="rect">
            <a:avLst/>
          </a:prstGeom>
        </p:spPr>
        <p:txBody>
          <a:bodyPr lIns="0" tIns="0" rIns="0" bIns="0" anchor="t" anchorCtr="0">
            <a:noAutofit/>
          </a:bodyPr>
          <a:lstStyle>
            <a:lvl1pPr marL="0" indent="0">
              <a:lnSpc>
                <a:spcPts val="6000"/>
              </a:lnSpc>
              <a:spcBef>
                <a:spcPts val="0"/>
              </a:spcBef>
              <a:spcAft>
                <a:spcPts val="0"/>
              </a:spcAft>
              <a:buNone/>
              <a:defRPr sz="6000" b="0" i="0" kern="6000" cap="all" spc="0">
                <a:solidFill>
                  <a:schemeClr val="bg1"/>
                </a:solidFill>
                <a:latin typeface="Interstate-Black"/>
                <a:cs typeface="Interstate-Black"/>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2" name="TextBox 1"/>
          <p:cNvSpPr txBox="1"/>
          <p:nvPr userDrawn="1"/>
        </p:nvSpPr>
        <p:spPr>
          <a:xfrm>
            <a:off x="-958850" y="3937000"/>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290288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rgbClr val="00588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a:xfrm>
            <a:off x="8329898" y="6247339"/>
            <a:ext cx="356902"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970555-CED6-F141-AB20-7051F4E910D4}" type="slidenum">
              <a:rPr lang="en-US" smtClean="0">
                <a:solidFill>
                  <a:schemeClr val="bg1"/>
                </a:solidFill>
              </a:rPr>
              <a:t>‹#›</a:t>
            </a:fld>
            <a:endParaRPr lang="en-US">
              <a:solidFill>
                <a:schemeClr val="bg1"/>
              </a:solidFill>
            </a:endParaRPr>
          </a:p>
        </p:txBody>
      </p:sp>
      <p:sp>
        <p:nvSpPr>
          <p:cNvPr id="14"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solidFill>
                  <a:schemeClr val="bg1"/>
                </a:solidFill>
              </a:defRPr>
            </a:lvl1pPr>
          </a:lstStyle>
          <a:p>
            <a:pPr lvl="0"/>
            <a:r>
              <a:rPr lang="en-US"/>
              <a:t>Click to edit Master text styles</a:t>
            </a:r>
          </a:p>
        </p:txBody>
      </p:sp>
      <p:sp>
        <p:nvSpPr>
          <p:cNvPr id="13" name="Content Placeholder 5"/>
          <p:cNvSpPr>
            <a:spLocks noGrp="1"/>
          </p:cNvSpPr>
          <p:nvPr>
            <p:ph sz="quarter" idx="4"/>
          </p:nvPr>
        </p:nvSpPr>
        <p:spPr>
          <a:xfrm>
            <a:off x="455613" y="1897529"/>
            <a:ext cx="8231187" cy="4268321"/>
          </a:xfrm>
          <a:prstGeom prst="rect">
            <a:avLst/>
          </a:prstGeom>
        </p:spPr>
        <p:txBody>
          <a:bodyPr lIns="0" tIns="0" rIns="0" bIns="0"/>
          <a:lstStyle>
            <a:lvl1pPr marL="0" indent="0">
              <a:buClrTx/>
              <a:buSzPct val="125000"/>
              <a:buFont typeface="Wingdings" charset="2"/>
              <a:buNone/>
              <a:defRPr sz="2000">
                <a:solidFill>
                  <a:schemeClr val="bg1"/>
                </a:solidFill>
              </a:defRPr>
            </a:lvl1pPr>
            <a:lvl2pPr marL="283464" indent="-285750">
              <a:buClrTx/>
              <a:buSzPct val="125000"/>
              <a:buFont typeface="Wingdings" charset="2"/>
              <a:buChar char="§"/>
              <a:defRPr sz="2000">
                <a:solidFill>
                  <a:schemeClr val="bg1"/>
                </a:solidFill>
              </a:defRPr>
            </a:lvl2pPr>
            <a:lvl3pPr marL="502920" indent="-228600">
              <a:buClrTx/>
              <a:buSzPct val="125000"/>
              <a:buFont typeface="Wingdings" charset="2"/>
              <a:buChar char="§"/>
              <a:defRPr sz="2000">
                <a:solidFill>
                  <a:schemeClr val="bg1"/>
                </a:solidFill>
              </a:defRPr>
            </a:lvl3pPr>
            <a:lvl4pPr marL="914400" indent="-365760">
              <a:buClrTx/>
              <a:buSzPct val="100000"/>
              <a:buFont typeface="+mj-lt"/>
              <a:buAutoNum type="arabicPeriod"/>
              <a:defRPr sz="2000">
                <a:solidFill>
                  <a:schemeClr val="bg1"/>
                </a:solidFill>
              </a:defRPr>
            </a:lvl4pPr>
            <a:lvl5pPr marL="1234440" indent="-365760">
              <a:buClrTx/>
              <a:buSzPct val="100000"/>
              <a:buFont typeface="+mj-lt"/>
              <a:buAutoNum type="arabicPeriod"/>
              <a:defRPr sz="20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NYC Emergency Management logo-horizontal-white-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186" y="6283867"/>
            <a:ext cx="1323371" cy="394561"/>
          </a:xfrm>
          <a:prstGeom prst="rect">
            <a:avLst/>
          </a:prstGeom>
        </p:spPr>
      </p:pic>
    </p:spTree>
    <p:extLst>
      <p:ext uri="{BB962C8B-B14F-4D97-AF65-F5344CB8AC3E}">
        <p14:creationId xmlns:p14="http://schemas.microsoft.com/office/powerpoint/2010/main" val="2765621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 y="1897529"/>
            <a:ext cx="8231187" cy="4268321"/>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4" name="TextBox 13"/>
          <p:cNvSpPr txBox="1"/>
          <p:nvPr userDrawn="1"/>
        </p:nvSpPr>
        <p:spPr>
          <a:xfrm>
            <a:off x="-717176" y="1695824"/>
            <a:ext cx="914400" cy="914400"/>
          </a:xfrm>
          <a:prstGeom prst="rect">
            <a:avLst/>
          </a:prstGeom>
        </p:spPr>
        <p:txBody>
          <a:bodyPr wrap="none" lIns="0" tIns="0" rtlCol="0">
            <a:noAutofit/>
          </a:bodyPr>
          <a:lstStyle/>
          <a:p>
            <a:endParaRPr lang="en-US"/>
          </a:p>
        </p:txBody>
      </p:sp>
    </p:spTree>
    <p:extLst>
      <p:ext uri="{BB962C8B-B14F-4D97-AF65-F5344CB8AC3E}">
        <p14:creationId xmlns:p14="http://schemas.microsoft.com/office/powerpoint/2010/main" val="987977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Text Placeholder 4"/>
          <p:cNvSpPr>
            <a:spLocks noGrp="1"/>
          </p:cNvSpPr>
          <p:nvPr>
            <p:ph type="body" sz="quarter" idx="3"/>
          </p:nvPr>
        </p:nvSpPr>
        <p:spPr>
          <a:xfrm>
            <a:off x="457200" y="-1"/>
            <a:ext cx="8229600"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12"/>
          <p:cNvSpPr>
            <a:spLocks noGrp="1"/>
          </p:cNvSpPr>
          <p:nvPr>
            <p:ph type="body" sz="quarter" idx="11"/>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23" name="Content Placeholder 5"/>
          <p:cNvSpPr>
            <a:spLocks noGrp="1"/>
          </p:cNvSpPr>
          <p:nvPr>
            <p:ph sz="quarter" idx="12"/>
          </p:nvPr>
        </p:nvSpPr>
        <p:spPr>
          <a:xfrm>
            <a:off x="455613" y="2190750"/>
            <a:ext cx="3981917" cy="3981450"/>
          </a:xfrm>
          <a:prstGeom prst="rect">
            <a:avLst/>
          </a:prstGeom>
        </p:spPr>
        <p:txBody>
          <a:bodyPr lIns="0" tIns="0" rIns="0" bIns="0"/>
          <a:lstStyle>
            <a:lvl1pPr marL="256032" indent="-256032">
              <a:buClr>
                <a:srgbClr val="00588F"/>
              </a:buClr>
              <a:buSzPct val="125000"/>
              <a:buFont typeface="Wingdings" charset="2"/>
              <a:buChar char="§"/>
              <a:defRPr sz="2000"/>
            </a:lvl1pPr>
            <a:lvl2pPr marL="557784" indent="-285750">
              <a:buClr>
                <a:srgbClr val="00588F"/>
              </a:buClr>
              <a:buSzPct val="125000"/>
              <a:buFont typeface="Wingdings" charset="2"/>
              <a:buChar char="§"/>
              <a:defRPr sz="2000"/>
            </a:lvl2pPr>
            <a:lvl3pPr marL="777240" indent="-228600">
              <a:buClr>
                <a:srgbClr val="00588F"/>
              </a:buClr>
              <a:buSzPct val="125000"/>
              <a:buFont typeface="Wingdings" charset="2"/>
              <a:buChar char="§"/>
              <a:defRPr sz="2000"/>
            </a:lvl3pPr>
            <a:lvl4pPr marL="1097280" indent="-274320">
              <a:buClr>
                <a:srgbClr val="00588F"/>
              </a:buClr>
              <a:buSzPct val="125000"/>
              <a:buFont typeface="Wingdings" charset="2"/>
              <a:buChar char="§"/>
              <a:defRPr sz="2000"/>
            </a:lvl4pPr>
            <a:lvl5pPr marL="1417320" indent="-274320">
              <a:buClr>
                <a:srgbClr val="00588F"/>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5"/>
          <p:cNvSpPr>
            <a:spLocks noGrp="1"/>
          </p:cNvSpPr>
          <p:nvPr>
            <p:ph sz="quarter" idx="13"/>
          </p:nvPr>
        </p:nvSpPr>
        <p:spPr>
          <a:xfrm>
            <a:off x="4704883" y="2190750"/>
            <a:ext cx="3981917" cy="3981450"/>
          </a:xfrm>
          <a:prstGeom prst="rect">
            <a:avLst/>
          </a:prstGeom>
        </p:spPr>
        <p:txBody>
          <a:bodyPr lIns="0" tIns="0" rIns="0" bIns="0"/>
          <a:lstStyle>
            <a:lvl1pPr marL="256032" indent="-256032">
              <a:buClr>
                <a:srgbClr val="00588F"/>
              </a:buClr>
              <a:buSzPct val="125000"/>
              <a:buFont typeface="Wingdings" charset="2"/>
              <a:buChar char="§"/>
              <a:defRPr sz="2000"/>
            </a:lvl1pPr>
            <a:lvl2pPr marL="557784" indent="-285750">
              <a:buClr>
                <a:srgbClr val="00588F"/>
              </a:buClr>
              <a:buSzPct val="125000"/>
              <a:buFont typeface="Wingdings" charset="2"/>
              <a:buChar char="§"/>
              <a:defRPr sz="2000"/>
            </a:lvl2pPr>
            <a:lvl3pPr marL="777240" indent="-228600">
              <a:buClr>
                <a:srgbClr val="00588F"/>
              </a:buClr>
              <a:buSzPct val="125000"/>
              <a:buFont typeface="Wingdings" charset="2"/>
              <a:buChar char="§"/>
              <a:defRPr sz="2000"/>
            </a:lvl3pPr>
            <a:lvl4pPr marL="1097280" indent="-274320">
              <a:buClr>
                <a:srgbClr val="00588F"/>
              </a:buClr>
              <a:buSzPct val="125000"/>
              <a:buFont typeface="Wingdings" charset="2"/>
              <a:buChar char="§"/>
              <a:defRPr sz="2000"/>
            </a:lvl4pPr>
            <a:lvl5pPr marL="1417320" indent="-274320">
              <a:buClr>
                <a:srgbClr val="00588F"/>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455613" y="1841500"/>
            <a:ext cx="3981450"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Text Placeholder 4"/>
          <p:cNvSpPr>
            <a:spLocks noGrp="1"/>
          </p:cNvSpPr>
          <p:nvPr>
            <p:ph type="body" sz="quarter" idx="15"/>
          </p:nvPr>
        </p:nvSpPr>
        <p:spPr>
          <a:xfrm>
            <a:off x="4704883" y="1847850"/>
            <a:ext cx="3981450"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3738125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8" name="Text Placeholder 12"/>
          <p:cNvSpPr>
            <a:spLocks noGrp="1"/>
          </p:cNvSpPr>
          <p:nvPr>
            <p:ph type="body" sz="quarter" idx="10"/>
          </p:nvPr>
        </p:nvSpPr>
        <p:spPr>
          <a:xfrm>
            <a:off x="457200" y="572524"/>
            <a:ext cx="8229600" cy="381561"/>
          </a:xfrm>
          <a:prstGeom prst="rect">
            <a:avLst/>
          </a:prstGeom>
        </p:spPr>
        <p:txBody>
          <a:bodyPr vert="horz" lIns="0" tIns="0" rIns="0" bIns="0"/>
          <a:lstStyle>
            <a:lvl1pPr marL="0" indent="0">
              <a:buNone/>
              <a:defRPr sz="2400" b="0" i="0"/>
            </a:lvl1pPr>
          </a:lstStyle>
          <a:p>
            <a:pPr lvl="0"/>
            <a:r>
              <a:rPr lang="en-US"/>
              <a:t>Click to edit Master text styles</a:t>
            </a:r>
          </a:p>
        </p:txBody>
      </p:sp>
      <p:sp>
        <p:nvSpPr>
          <p:cNvPr id="19" name="Text Placeholder 4"/>
          <p:cNvSpPr>
            <a:spLocks noGrp="1"/>
          </p:cNvSpPr>
          <p:nvPr>
            <p:ph type="body" sz="quarter" idx="3"/>
          </p:nvPr>
        </p:nvSpPr>
        <p:spPr>
          <a:xfrm>
            <a:off x="455613" y="-1"/>
            <a:ext cx="8231187" cy="594937"/>
          </a:xfrm>
          <a:prstGeom prst="rect">
            <a:avLst/>
          </a:prstGeom>
        </p:spPr>
        <p:txBody>
          <a:bodyPr lIns="0" tIns="274320" rIns="0" bIns="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5"/>
          <p:cNvSpPr>
            <a:spLocks noGrp="1"/>
          </p:cNvSpPr>
          <p:nvPr>
            <p:ph sz="quarter" idx="14"/>
          </p:nvPr>
        </p:nvSpPr>
        <p:spPr>
          <a:xfrm>
            <a:off x="455614"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5"/>
          <p:cNvSpPr>
            <a:spLocks noGrp="1"/>
          </p:cNvSpPr>
          <p:nvPr>
            <p:ph sz="quarter" idx="15"/>
          </p:nvPr>
        </p:nvSpPr>
        <p:spPr>
          <a:xfrm>
            <a:off x="6174820"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5"/>
          <p:cNvSpPr>
            <a:spLocks noGrp="1"/>
          </p:cNvSpPr>
          <p:nvPr>
            <p:ph sz="quarter" idx="16"/>
          </p:nvPr>
        </p:nvSpPr>
        <p:spPr>
          <a:xfrm>
            <a:off x="3338985" y="1619250"/>
            <a:ext cx="2511980" cy="4552950"/>
          </a:xfrm>
          <a:prstGeom prst="rect">
            <a:avLst/>
          </a:prstGeom>
        </p:spPr>
        <p:txBody>
          <a:bodyPr lIns="0" tIns="0" rIns="0" bIns="0"/>
          <a:lstStyle>
            <a:lvl1pPr marL="256032" indent="-256032">
              <a:buClr>
                <a:schemeClr val="tx2"/>
              </a:buClr>
              <a:buSzPct val="125000"/>
              <a:buFont typeface="Wingdings" charset="2"/>
              <a:buChar char="§"/>
              <a:defRPr sz="2000"/>
            </a:lvl1pPr>
            <a:lvl2pPr marL="557784" indent="-285750">
              <a:buClr>
                <a:schemeClr val="tx2"/>
              </a:buClr>
              <a:buSzPct val="125000"/>
              <a:buFont typeface="Wingdings" charset="2"/>
              <a:buChar char="§"/>
              <a:defRPr sz="2000"/>
            </a:lvl2pPr>
            <a:lvl3pPr marL="777240" indent="-228600">
              <a:buClr>
                <a:schemeClr val="tx2"/>
              </a:buClr>
              <a:buSzPct val="125000"/>
              <a:buFont typeface="Wingdings" charset="2"/>
              <a:buChar char="§"/>
              <a:defRPr sz="2000"/>
            </a:lvl3pPr>
            <a:lvl4pPr marL="1097280" indent="-274320">
              <a:buClr>
                <a:schemeClr val="tx2"/>
              </a:buClr>
              <a:buSzPct val="125000"/>
              <a:buFont typeface="Wingdings" charset="2"/>
              <a:buChar char="§"/>
              <a:defRPr sz="2000"/>
            </a:lvl4pPr>
            <a:lvl5pPr marL="1417320" indent="-274320">
              <a:buClr>
                <a:schemeClr val="tx2"/>
              </a:buClr>
              <a:buSzPct val="125000"/>
              <a:buFont typeface="Wingdings" charset="2"/>
              <a:buChar cha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7"/>
          </p:nvPr>
        </p:nvSpPr>
        <p:spPr>
          <a:xfrm>
            <a:off x="455613"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9" name="Text Placeholder 4"/>
          <p:cNvSpPr>
            <a:spLocks noGrp="1"/>
          </p:cNvSpPr>
          <p:nvPr>
            <p:ph type="body" sz="quarter" idx="18"/>
          </p:nvPr>
        </p:nvSpPr>
        <p:spPr>
          <a:xfrm>
            <a:off x="3338984"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
        <p:nvSpPr>
          <p:cNvPr id="10" name="Text Placeholder 4"/>
          <p:cNvSpPr>
            <a:spLocks noGrp="1"/>
          </p:cNvSpPr>
          <p:nvPr>
            <p:ph type="body" sz="quarter" idx="19"/>
          </p:nvPr>
        </p:nvSpPr>
        <p:spPr>
          <a:xfrm>
            <a:off x="6174820" y="1276512"/>
            <a:ext cx="2511981" cy="292100"/>
          </a:xfrm>
          <a:prstGeom prst="rect">
            <a:avLst/>
          </a:prstGeom>
        </p:spPr>
        <p:txBody>
          <a:bodyPr vert="horz" lIns="0" tIns="0"/>
          <a:lstStyle>
            <a:lvl1pPr marL="0" indent="0">
              <a:buNone/>
              <a:defRPr sz="2000" b="1" i="0">
                <a:solidFill>
                  <a:schemeClr val="tx2"/>
                </a:solidFill>
              </a:defRPr>
            </a:lvl1pPr>
          </a:lstStyle>
          <a:p>
            <a:pPr lvl="0"/>
            <a:r>
              <a:rPr lang="en-US"/>
              <a:t>Click to edit</a:t>
            </a:r>
          </a:p>
        </p:txBody>
      </p:sp>
    </p:spTree>
    <p:extLst>
      <p:ext uri="{BB962C8B-B14F-4D97-AF65-F5344CB8AC3E}">
        <p14:creationId xmlns:p14="http://schemas.microsoft.com/office/powerpoint/2010/main" val="68461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452983" y="6371017"/>
            <a:ext cx="1352549" cy="221399"/>
          </a:xfrm>
          <a:prstGeom prst="rect">
            <a:avLst/>
          </a:prstGeom>
        </p:spPr>
      </p:pic>
      <p:sp>
        <p:nvSpPr>
          <p:cNvPr id="8" name="Slide Number Placeholder 5"/>
          <p:cNvSpPr txBox="1">
            <a:spLocks/>
          </p:cNvSpPr>
          <p:nvPr userDrawn="1"/>
        </p:nvSpPr>
        <p:spPr>
          <a:xfrm>
            <a:off x="8407400" y="6247339"/>
            <a:ext cx="279400" cy="365125"/>
          </a:xfrm>
          <a:prstGeom prst="rect">
            <a:avLst/>
          </a:prstGeom>
        </p:spPr>
        <p:txBody>
          <a:bodyPr vert="horz" lIns="91440" tIns="45720" rIns="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847913A-6281-CE47-9E39-C869E04C2357}" type="slidenum">
              <a:rPr lang="en-US" smtClean="0">
                <a:solidFill>
                  <a:srgbClr val="00588F"/>
                </a:solidFill>
              </a:rPr>
              <a:pPr/>
              <a:t>‹#›</a:t>
            </a:fld>
            <a:endParaRPr lang="en-US">
              <a:solidFill>
                <a:srgbClr val="00588F"/>
              </a:solidFill>
            </a:endParaRPr>
          </a:p>
        </p:txBody>
      </p:sp>
    </p:spTree>
    <p:extLst>
      <p:ext uri="{BB962C8B-B14F-4D97-AF65-F5344CB8AC3E}">
        <p14:creationId xmlns:p14="http://schemas.microsoft.com/office/powerpoint/2010/main" val="1762400368"/>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70" r:id="rId3"/>
    <p:sldLayoutId id="2147483668" r:id="rId4"/>
    <p:sldLayoutId id="2147483651" r:id="rId5"/>
    <p:sldLayoutId id="2147483654" r:id="rId6"/>
    <p:sldLayoutId id="2147483653" r:id="rId7"/>
    <p:sldLayoutId id="2147483650" r:id="rId8"/>
    <p:sldLayoutId id="2147483652" r:id="rId9"/>
    <p:sldLayoutId id="2147483658" r:id="rId10"/>
    <p:sldLayoutId id="2147483655" r:id="rId11"/>
    <p:sldLayoutId id="2147483659" r:id="rId12"/>
    <p:sldLayoutId id="2147483656" r:id="rId13"/>
    <p:sldLayoutId id="2147483660" r:id="rId14"/>
    <p:sldLayoutId id="2147483661" r:id="rId15"/>
    <p:sldLayoutId id="2147483657" r:id="rId16"/>
    <p:sldLayoutId id="2147483664" r:id="rId17"/>
    <p:sldLayoutId id="2147483662" r:id="rId18"/>
    <p:sldLayoutId id="2147483665" r:id="rId19"/>
    <p:sldLayoutId id="2147483663" r:id="rId20"/>
    <p:sldLayoutId id="2147483666" r:id="rId21"/>
    <p:sldLayoutId id="214748366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publicprivate@oem.nyc.gov" TargetMode="External"/><Relationship Id="rId2" Type="http://schemas.openxmlformats.org/officeDocument/2006/relationships/hyperlink" Target="https://www1.nyc.gov/site/em/index.page"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nyc.gov/parks/coolitnyc" TargetMode="Externa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7A1BB3-A72C-4BFE-8AE8-DA56D94679D3}"/>
              </a:ext>
            </a:extLst>
          </p:cNvPr>
          <p:cNvPicPr>
            <a:picLocks noChangeAspect="1"/>
          </p:cNvPicPr>
          <p:nvPr/>
        </p:nvPicPr>
        <p:blipFill>
          <a:blip r:embed="rId2"/>
          <a:stretch>
            <a:fillRect/>
          </a:stretch>
        </p:blipFill>
        <p:spPr>
          <a:xfrm>
            <a:off x="0" y="0"/>
            <a:ext cx="9144000" cy="5368342"/>
          </a:xfrm>
          <a:prstGeom prst="rect">
            <a:avLst/>
          </a:prstGeom>
        </p:spPr>
      </p:pic>
      <p:pic>
        <p:nvPicPr>
          <p:cNvPr id="10" name="Picture 9" descr="NYC Emergency Management logo-horizontal-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066" y="403043"/>
            <a:ext cx="2608454" cy="424453"/>
          </a:xfrm>
          <a:prstGeom prst="rect">
            <a:avLst/>
          </a:prstGeom>
        </p:spPr>
      </p:pic>
      <p:sp>
        <p:nvSpPr>
          <p:cNvPr id="15" name="Rectangle 14"/>
          <p:cNvSpPr/>
          <p:nvPr/>
        </p:nvSpPr>
        <p:spPr>
          <a:xfrm>
            <a:off x="0" y="4572000"/>
            <a:ext cx="9144000" cy="2286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Placeholder 2"/>
          <p:cNvSpPr>
            <a:spLocks noGrp="1"/>
          </p:cNvSpPr>
          <p:nvPr>
            <p:ph type="body" idx="14"/>
          </p:nvPr>
        </p:nvSpPr>
        <p:spPr>
          <a:xfrm>
            <a:off x="426066" y="4656769"/>
            <a:ext cx="8300064" cy="838661"/>
          </a:xfrm>
        </p:spPr>
        <p:txBody>
          <a:bodyPr/>
          <a:lstStyle/>
          <a:p>
            <a:r>
              <a:rPr lang="en-US" sz="3200" cap="all"/>
              <a:t>EXTREME HEAT Tabletop</a:t>
            </a:r>
            <a:r>
              <a:rPr lang="en-US" sz="3600" cap="all"/>
              <a:t> </a:t>
            </a:r>
            <a:r>
              <a:rPr lang="en-US" sz="3200" cap="all"/>
              <a:t>exercise</a:t>
            </a:r>
          </a:p>
        </p:txBody>
      </p:sp>
      <p:sp>
        <p:nvSpPr>
          <p:cNvPr id="17" name="Text Placeholder 3"/>
          <p:cNvSpPr>
            <a:spLocks noGrp="1"/>
          </p:cNvSpPr>
          <p:nvPr>
            <p:ph type="body" sz="quarter" idx="15"/>
          </p:nvPr>
        </p:nvSpPr>
        <p:spPr>
          <a:xfrm>
            <a:off x="426066" y="5311927"/>
            <a:ext cx="8332840" cy="989025"/>
          </a:xfrm>
        </p:spPr>
        <p:txBody>
          <a:bodyPr anchor="ctr"/>
          <a:lstStyle/>
          <a:p>
            <a:r>
              <a:rPr lang="en-US" sz="1800">
                <a:solidFill>
                  <a:schemeClr val="bg1"/>
                </a:solidFill>
              </a:rPr>
              <a:t>Date</a:t>
            </a:r>
          </a:p>
          <a:p>
            <a:r>
              <a:rPr lang="en-US" sz="1800">
                <a:solidFill>
                  <a:schemeClr val="bg1"/>
                </a:solidFill>
              </a:rPr>
              <a:t>Time</a:t>
            </a:r>
          </a:p>
          <a:p>
            <a:r>
              <a:rPr lang="en-US" sz="1800">
                <a:solidFill>
                  <a:schemeClr val="bg1"/>
                </a:solidFill>
              </a:rPr>
              <a:t>Company/Organization</a:t>
            </a:r>
          </a:p>
        </p:txBody>
      </p:sp>
      <p:sp>
        <p:nvSpPr>
          <p:cNvPr id="18" name="Text Placeholder 8"/>
          <p:cNvSpPr>
            <a:spLocks noGrp="1"/>
          </p:cNvSpPr>
          <p:nvPr>
            <p:ph type="body" idx="13"/>
          </p:nvPr>
        </p:nvSpPr>
        <p:spPr>
          <a:xfrm>
            <a:off x="426066" y="6377152"/>
            <a:ext cx="8300064" cy="404648"/>
          </a:xfrm>
        </p:spPr>
        <p:txBody>
          <a:bodyPr>
            <a:normAutofit fontScale="77500" lnSpcReduction="20000"/>
          </a:bodyPr>
          <a:lstStyle/>
          <a:p>
            <a:pPr>
              <a:lnSpc>
                <a:spcPct val="110000"/>
              </a:lnSpc>
            </a:pPr>
            <a:r>
              <a:rPr lang="en-US" altLang="en-US" sz="900">
                <a:latin typeface="+mn-lt"/>
              </a:rPr>
              <a:t>Disclaimer: These customizable exercise templates were created for the use of private sector organizations by New York City Emergency Management (NYCEM). NYCEM is not responsible for any changes made to exercise materials by participating organizations. The scenarios presented are fictional, and NYCEM cannot guarantee that the City agency actions depicted here will be the City’s response for similar incidents. For more information about the resources NYC Emergency Management has available, please visit us at NYC.gov/</a:t>
            </a:r>
            <a:r>
              <a:rPr lang="en-US" altLang="en-US" sz="900" err="1">
                <a:latin typeface="+mn-lt"/>
              </a:rPr>
              <a:t>emergencymanagement</a:t>
            </a:r>
            <a:r>
              <a:rPr lang="en-US" altLang="en-US" sz="900">
                <a:latin typeface="+mn-lt"/>
              </a:rPr>
              <a:t> or email us at publicprivate@oem.nyc.gov. </a:t>
            </a:r>
          </a:p>
          <a:p>
            <a:pPr>
              <a:lnSpc>
                <a:spcPct val="110000"/>
              </a:lnSpc>
            </a:pPr>
            <a:endParaRPr lang="en-US" altLang="en-US" sz="900">
              <a:latin typeface="+mn-lt"/>
            </a:endParaRPr>
          </a:p>
        </p:txBody>
      </p:sp>
    </p:spTree>
    <p:extLst>
      <p:ext uri="{BB962C8B-B14F-4D97-AF65-F5344CB8AC3E}">
        <p14:creationId xmlns:p14="http://schemas.microsoft.com/office/powerpoint/2010/main" val="271765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a:rPr>
              <a:t>Soaring Demands</a:t>
            </a:r>
          </a:p>
        </p:txBody>
      </p:sp>
      <p:sp>
        <p:nvSpPr>
          <p:cNvPr id="3" name="Content Placeholder 2"/>
          <p:cNvSpPr>
            <a:spLocks noGrp="1"/>
          </p:cNvSpPr>
          <p:nvPr>
            <p:ph sz="quarter" idx="4"/>
          </p:nvPr>
        </p:nvSpPr>
        <p:spPr>
          <a:xfrm>
            <a:off x="4992376" y="1347739"/>
            <a:ext cx="4035879" cy="4668128"/>
          </a:xfrm>
        </p:spPr>
        <p:txBody>
          <a:bodyPr lIns="0" tIns="0" rIns="0" bIns="0" anchor="t"/>
          <a:lstStyle/>
          <a:p>
            <a:pPr marL="255905" indent="-255905">
              <a:lnSpc>
                <a:spcPct val="113999"/>
              </a:lnSpc>
              <a:buFont typeface="Arial" panose="020B0604020202020204" pitchFamily="34" charset="0"/>
              <a:buChar char="•"/>
            </a:pPr>
            <a:r>
              <a:rPr lang="en-US" sz="2600">
                <a:solidFill>
                  <a:schemeClr val="tx2"/>
                </a:solidFill>
                <a:latin typeface="Gill Sans MT"/>
              </a:rPr>
              <a:t>Energy demands remain high, causing widespread power issues affecting critical infrastructure and key resources throughout the Northeast.</a:t>
            </a:r>
          </a:p>
          <a:p>
            <a:pPr marL="255905" indent="-255905">
              <a:lnSpc>
                <a:spcPct val="113999"/>
              </a:lnSpc>
              <a:buFont typeface="Arial" panose="020B0604020202020204" pitchFamily="34" charset="0"/>
              <a:buChar char="•"/>
            </a:pPr>
            <a:r>
              <a:rPr lang="en-US" altLang="en-US" sz="2600">
                <a:solidFill>
                  <a:schemeClr val="tx2"/>
                </a:solidFill>
                <a:latin typeface="Gill Sans MT"/>
              </a:rPr>
              <a:t>The facilities manager calls to report that the AC and ventilation system has suddenly lost power.</a:t>
            </a:r>
          </a:p>
          <a:p>
            <a:pPr marL="0" indent="0">
              <a:lnSpc>
                <a:spcPct val="113999"/>
              </a:lnSpc>
              <a:buNone/>
            </a:pPr>
            <a:endParaRPr lang="en-US" sz="2400">
              <a:solidFill>
                <a:schemeClr val="tx2"/>
              </a:solidFill>
              <a:latin typeface="Gill Sans MT"/>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Thursday, July 23, 6:00 PM </a:t>
            </a:r>
            <a:endParaRPr lang="en-US">
              <a:latin typeface="Gill Sans MT" panose="020B0502020104020203" pitchFamily="34" charset="0"/>
            </a:endParaRPr>
          </a:p>
        </p:txBody>
      </p:sp>
      <p:sp>
        <p:nvSpPr>
          <p:cNvPr id="8" name="TextBox 7"/>
          <p:cNvSpPr txBox="1"/>
          <p:nvPr/>
        </p:nvSpPr>
        <p:spPr>
          <a:xfrm>
            <a:off x="200034" y="4462269"/>
            <a:ext cx="4499166" cy="993586"/>
          </a:xfrm>
          <a:prstGeom prst="rect">
            <a:avLst/>
          </a:prstGeom>
        </p:spPr>
        <p:txBody>
          <a:bodyPr wrap="square" lIns="0" tIns="0" rtlCol="0" anchor="t">
            <a:noAutofit/>
          </a:bodyPr>
          <a:lstStyle/>
          <a:p>
            <a:pPr lvl="0">
              <a:lnSpc>
                <a:spcPct val="114000"/>
              </a:lnSpc>
              <a:spcBef>
                <a:spcPct val="20000"/>
              </a:spcBef>
              <a:buClr>
                <a:srgbClr val="00588F"/>
              </a:buClr>
              <a:buSzPct val="125000"/>
            </a:pPr>
            <a:r>
              <a:rPr lang="en-US" altLang="en-US" sz="1600" u="sng">
                <a:solidFill>
                  <a:srgbClr val="00588F"/>
                </a:solidFill>
                <a:latin typeface="Gill Sans MT"/>
              </a:rPr>
              <a:t>Considerations:</a:t>
            </a:r>
          </a:p>
          <a:p>
            <a:pPr marL="285750" indent="-285750">
              <a:lnSpc>
                <a:spcPct val="113999"/>
              </a:lnSpc>
              <a:spcBef>
                <a:spcPct val="20000"/>
              </a:spcBef>
              <a:buClr>
                <a:srgbClr val="00588F"/>
              </a:buClr>
              <a:buSzPct val="125000"/>
              <a:buFont typeface="Arial" panose="020B0604020202020204" pitchFamily="34" charset="0"/>
              <a:buChar char="•"/>
            </a:pPr>
            <a:r>
              <a:rPr lang="en-US" altLang="en-US" sz="1600">
                <a:solidFill>
                  <a:srgbClr val="00588F"/>
                </a:solidFill>
                <a:latin typeface="Gill Sans MT"/>
              </a:rPr>
              <a:t>Does the organization have back-up generators?</a:t>
            </a:r>
          </a:p>
          <a:p>
            <a:pPr marL="285750" indent="-285750">
              <a:lnSpc>
                <a:spcPct val="114000"/>
              </a:lnSpc>
              <a:spcBef>
                <a:spcPct val="20000"/>
              </a:spcBef>
              <a:buClr>
                <a:srgbClr val="00588F"/>
              </a:buClr>
              <a:buSzPct val="125000"/>
              <a:buFont typeface="Arial" panose="020B0604020202020204" pitchFamily="34" charset="0"/>
              <a:buChar char="•"/>
            </a:pPr>
            <a:r>
              <a:rPr lang="en-US" altLang="en-US" sz="1600">
                <a:solidFill>
                  <a:srgbClr val="00588F"/>
                </a:solidFill>
                <a:latin typeface="Gill Sans MT"/>
              </a:rPr>
              <a:t>Are there any alternative work sites available?</a:t>
            </a:r>
          </a:p>
        </p:txBody>
      </p:sp>
      <p:pic>
        <p:nvPicPr>
          <p:cNvPr id="5" name="Picture 4">
            <a:extLst>
              <a:ext uri="{FF2B5EF4-FFF2-40B4-BE49-F238E27FC236}">
                <a16:creationId xmlns:a16="http://schemas.microsoft.com/office/drawing/2014/main" id="{5B792F09-2959-43FF-A336-E36E913DA738}"/>
              </a:ext>
            </a:extLst>
          </p:cNvPr>
          <p:cNvPicPr>
            <a:picLocks noChangeAspect="1"/>
          </p:cNvPicPr>
          <p:nvPr/>
        </p:nvPicPr>
        <p:blipFill>
          <a:blip r:embed="rId2"/>
          <a:stretch>
            <a:fillRect/>
          </a:stretch>
        </p:blipFill>
        <p:spPr>
          <a:xfrm>
            <a:off x="200034" y="1619814"/>
            <a:ext cx="4568370" cy="2558287"/>
          </a:xfrm>
          <a:prstGeom prst="rect">
            <a:avLst/>
          </a:prstGeom>
        </p:spPr>
      </p:pic>
    </p:spTree>
    <p:extLst>
      <p:ext uri="{BB962C8B-B14F-4D97-AF65-F5344CB8AC3E}">
        <p14:creationId xmlns:p14="http://schemas.microsoft.com/office/powerpoint/2010/main" val="2212816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a:rPr>
              <a:t>Complicating Matters</a:t>
            </a:r>
            <a:endParaRPr lang="en-US" sz="3200">
              <a:latin typeface="Gill Sans MT" panose="020B0502020104020203" pitchFamily="34" charset="0"/>
            </a:endParaRPr>
          </a:p>
        </p:txBody>
      </p:sp>
      <p:sp>
        <p:nvSpPr>
          <p:cNvPr id="3" name="Content Placeholder 2"/>
          <p:cNvSpPr>
            <a:spLocks noGrp="1"/>
          </p:cNvSpPr>
          <p:nvPr>
            <p:ph sz="quarter" idx="4"/>
          </p:nvPr>
        </p:nvSpPr>
        <p:spPr>
          <a:xfrm>
            <a:off x="4987637" y="767764"/>
            <a:ext cx="3699163" cy="5534561"/>
          </a:xfrm>
        </p:spPr>
        <p:txBody>
          <a:bodyPr lIns="0" tIns="0" rIns="0" bIns="0" anchor="t"/>
          <a:lstStyle/>
          <a:p>
            <a:pPr marL="255905" indent="-255905">
              <a:lnSpc>
                <a:spcPct val="114000"/>
              </a:lnSpc>
              <a:buFont typeface="Arial" panose="020B0604020202020204" pitchFamily="34" charset="0"/>
              <a:buChar char="•"/>
            </a:pPr>
            <a:r>
              <a:rPr lang="en-US" sz="2400">
                <a:solidFill>
                  <a:schemeClr val="tx2"/>
                </a:solidFill>
                <a:latin typeface="Gill Sans MT"/>
                <a:ea typeface="+mn-lt"/>
                <a:cs typeface="+mn-lt"/>
              </a:rPr>
              <a:t>The HR Manager reports an increase in employee callouts related to family/childcare concerns caused by ongoing heat-related power issues. </a:t>
            </a:r>
          </a:p>
          <a:p>
            <a:pPr marL="255905" indent="-255905">
              <a:lnSpc>
                <a:spcPct val="114000"/>
              </a:lnSpc>
              <a:buFont typeface="Arial" panose="020B0604020202020204" pitchFamily="34" charset="0"/>
              <a:buChar char="•"/>
            </a:pPr>
            <a:r>
              <a:rPr lang="en-US" sz="2400">
                <a:solidFill>
                  <a:schemeClr val="tx2"/>
                </a:solidFill>
                <a:latin typeface="Gill Sans MT"/>
                <a:ea typeface="+mn-lt"/>
                <a:cs typeface="+mn-lt"/>
              </a:rPr>
              <a:t>The IT Manager reports that several</a:t>
            </a:r>
            <a:r>
              <a:rPr lang="en-US" sz="2400">
                <a:solidFill>
                  <a:schemeClr val="tx2"/>
                </a:solidFill>
                <a:latin typeface="Gill Sans MT"/>
              </a:rPr>
              <a:t> employees working remotely are now experiencing local brownouts causing interruptions to their network connectivity.</a:t>
            </a: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Friday, July 24, 9:00 AM </a:t>
            </a:r>
            <a:endParaRPr lang="en-US">
              <a:latin typeface="Gill Sans MT" panose="020B0502020104020203" pitchFamily="34" charset="0"/>
            </a:endParaRPr>
          </a:p>
        </p:txBody>
      </p:sp>
      <p:pic>
        <p:nvPicPr>
          <p:cNvPr id="9" name="Picture 9">
            <a:extLst>
              <a:ext uri="{FF2B5EF4-FFF2-40B4-BE49-F238E27FC236}">
                <a16:creationId xmlns:a16="http://schemas.microsoft.com/office/drawing/2014/main" id="{C96050AB-6CD6-44CA-8A1E-5592DE9B4358}"/>
              </a:ext>
            </a:extLst>
          </p:cNvPr>
          <p:cNvPicPr>
            <a:picLocks noChangeAspect="1"/>
          </p:cNvPicPr>
          <p:nvPr/>
        </p:nvPicPr>
        <p:blipFill>
          <a:blip r:embed="rId2"/>
          <a:stretch>
            <a:fillRect/>
          </a:stretch>
        </p:blipFill>
        <p:spPr>
          <a:xfrm>
            <a:off x="253044" y="1711998"/>
            <a:ext cx="4499066" cy="2527781"/>
          </a:xfrm>
          <a:prstGeom prst="rect">
            <a:avLst/>
          </a:prstGeom>
        </p:spPr>
      </p:pic>
      <p:sp>
        <p:nvSpPr>
          <p:cNvPr id="12" name="TextBox 11">
            <a:extLst>
              <a:ext uri="{FF2B5EF4-FFF2-40B4-BE49-F238E27FC236}">
                <a16:creationId xmlns:a16="http://schemas.microsoft.com/office/drawing/2014/main" id="{FE9659F9-0B29-4FBA-9599-DF86B69435B1}"/>
              </a:ext>
            </a:extLst>
          </p:cNvPr>
          <p:cNvSpPr txBox="1"/>
          <p:nvPr/>
        </p:nvSpPr>
        <p:spPr>
          <a:xfrm>
            <a:off x="255559" y="4671549"/>
            <a:ext cx="4926855" cy="1521402"/>
          </a:xfrm>
          <a:prstGeom prst="rect">
            <a:avLst/>
          </a:prstGeom>
        </p:spPr>
        <p:txBody>
          <a:bodyPr wrap="square" lIns="0" tIns="0" rtlCol="0" anchor="t">
            <a:noAutofit/>
          </a:bodyPr>
          <a:lstStyle/>
          <a:p>
            <a:pPr lvl="0">
              <a:lnSpc>
                <a:spcPct val="114000"/>
              </a:lnSpc>
              <a:spcBef>
                <a:spcPct val="20000"/>
              </a:spcBef>
              <a:buClr>
                <a:srgbClr val="00588F"/>
              </a:buClr>
              <a:buSzPct val="125000"/>
            </a:pPr>
            <a:r>
              <a:rPr lang="en-US" altLang="en-US" sz="1600" u="sng">
                <a:solidFill>
                  <a:srgbClr val="00588F"/>
                </a:solidFill>
                <a:latin typeface="Gill Sans MT"/>
              </a:rPr>
              <a:t>Considerations:</a:t>
            </a:r>
          </a:p>
          <a:p>
            <a:pPr marL="285750" indent="-285750">
              <a:lnSpc>
                <a:spcPct val="113999"/>
              </a:lnSpc>
              <a:spcBef>
                <a:spcPct val="20000"/>
              </a:spcBef>
              <a:buFont typeface="Arial"/>
              <a:buChar char="•"/>
            </a:pPr>
            <a:r>
              <a:rPr lang="en-US" altLang="en-US" sz="1600">
                <a:solidFill>
                  <a:srgbClr val="00588F"/>
                </a:solidFill>
                <a:latin typeface="Gill Sans MT"/>
              </a:rPr>
              <a:t>How will these complications impact productivity?</a:t>
            </a:r>
          </a:p>
          <a:p>
            <a:pPr marL="285750" indent="-285750">
              <a:lnSpc>
                <a:spcPct val="113999"/>
              </a:lnSpc>
              <a:spcBef>
                <a:spcPct val="20000"/>
              </a:spcBef>
              <a:buFont typeface="Arial"/>
              <a:buChar char="•"/>
            </a:pPr>
            <a:r>
              <a:rPr lang="en-US" altLang="en-US" sz="1600">
                <a:solidFill>
                  <a:srgbClr val="00588F"/>
                </a:solidFill>
                <a:latin typeface="Gill Sans MT"/>
              </a:rPr>
              <a:t>Does the organization have a contingency plan or an IT resolution team?</a:t>
            </a:r>
          </a:p>
        </p:txBody>
      </p:sp>
    </p:spTree>
    <p:extLst>
      <p:ext uri="{BB962C8B-B14F-4D97-AF65-F5344CB8AC3E}">
        <p14:creationId xmlns:p14="http://schemas.microsoft.com/office/powerpoint/2010/main" val="3200730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p:cNvSpPr>
            <a:spLocks noGrp="1"/>
          </p:cNvSpPr>
          <p:nvPr>
            <p:ph type="body" idx="14"/>
          </p:nvPr>
        </p:nvSpPr>
        <p:spPr>
          <a:xfrm>
            <a:off x="0" y="2125373"/>
            <a:ext cx="9144000" cy="614505"/>
          </a:xfrm>
        </p:spPr>
        <p:txBody>
          <a:bodyPr/>
          <a:lstStyle/>
          <a:p>
            <a:pPr algn="ctr"/>
            <a:r>
              <a:rPr lang="en-US"/>
              <a:t>Thank you</a:t>
            </a:r>
          </a:p>
        </p:txBody>
      </p:sp>
      <p:sp>
        <p:nvSpPr>
          <p:cNvPr id="4" name="TextBox 3"/>
          <p:cNvSpPr txBox="1"/>
          <p:nvPr/>
        </p:nvSpPr>
        <p:spPr>
          <a:xfrm>
            <a:off x="1191873" y="1217098"/>
            <a:ext cx="7302588" cy="2654913"/>
          </a:xfrm>
          <a:prstGeom prst="rect">
            <a:avLst/>
          </a:prstGeom>
        </p:spPr>
        <p:txBody>
          <a:bodyPr wrap="square" lIns="0" tIns="0" rtlCol="0">
            <a:noAutofit/>
          </a:bodyPr>
          <a:lstStyle/>
          <a:p>
            <a:endParaRPr lang="en-US"/>
          </a:p>
        </p:txBody>
      </p:sp>
      <p:sp>
        <p:nvSpPr>
          <p:cNvPr id="5" name="TextBox 4"/>
          <p:cNvSpPr txBox="1"/>
          <p:nvPr/>
        </p:nvSpPr>
        <p:spPr>
          <a:xfrm>
            <a:off x="1001110" y="3651959"/>
            <a:ext cx="7684114" cy="1065417"/>
          </a:xfrm>
          <a:prstGeom prst="rect">
            <a:avLst/>
          </a:prstGeom>
        </p:spPr>
        <p:txBody>
          <a:bodyPr wrap="square" lIns="0" tIns="0" rtlCol="0">
            <a:noAutofit/>
          </a:bodyPr>
          <a:lstStyle/>
          <a:p>
            <a:pPr lvl="0">
              <a:lnSpc>
                <a:spcPct val="114000"/>
              </a:lnSpc>
              <a:spcBef>
                <a:spcPct val="20000"/>
              </a:spcBef>
              <a:buSzPct val="125000"/>
            </a:pPr>
            <a:r>
              <a:rPr lang="en-US" altLang="en-US">
                <a:solidFill>
                  <a:srgbClr val="FFFFFE"/>
                </a:solidFill>
                <a:latin typeface="Gill Sans MT" panose="020B0502020104020203" pitchFamily="34" charset="0"/>
              </a:rPr>
              <a:t>For more information about the resources that NYC Emergency Management has available for organizations, please visit us at </a:t>
            </a:r>
            <a:r>
              <a:rPr lang="en-US" altLang="en-US">
                <a:solidFill>
                  <a:srgbClr val="FFFFFE"/>
                </a:solidFill>
                <a:latin typeface="Gill Sans MT" panose="020B0502020104020203" pitchFamily="34" charset="0"/>
                <a:hlinkClick r:id="rId2"/>
              </a:rPr>
              <a:t>NYC.gov/</a:t>
            </a:r>
            <a:r>
              <a:rPr lang="en-US" altLang="en-US" err="1">
                <a:solidFill>
                  <a:srgbClr val="FFFFFE"/>
                </a:solidFill>
                <a:latin typeface="Gill Sans MT" panose="020B0502020104020203" pitchFamily="34" charset="0"/>
                <a:hlinkClick r:id="rId2"/>
              </a:rPr>
              <a:t>emergencymanagement</a:t>
            </a:r>
            <a:r>
              <a:rPr lang="en-US" altLang="en-US">
                <a:solidFill>
                  <a:srgbClr val="FFFFFE"/>
                </a:solidFill>
                <a:latin typeface="Gill Sans MT" panose="020B0502020104020203" pitchFamily="34" charset="0"/>
              </a:rPr>
              <a:t> or email us at </a:t>
            </a:r>
            <a:r>
              <a:rPr lang="en-US" altLang="en-US">
                <a:solidFill>
                  <a:srgbClr val="FFFFFE"/>
                </a:solidFill>
                <a:latin typeface="Gill Sans MT" panose="020B0502020104020203" pitchFamily="34" charset="0"/>
                <a:hlinkClick r:id="rId3"/>
              </a:rPr>
              <a:t>publicprivate@oem.nyc.gov</a:t>
            </a:r>
            <a:r>
              <a:rPr lang="en-US" altLang="en-US">
                <a:solidFill>
                  <a:srgbClr val="FFFFFE"/>
                </a:solidFill>
                <a:latin typeface="Gill Sans MT" panose="020B0502020104020203" pitchFamily="34" charset="0"/>
              </a:rPr>
              <a:t>. </a:t>
            </a:r>
          </a:p>
        </p:txBody>
      </p:sp>
    </p:spTree>
    <p:extLst>
      <p:ext uri="{BB962C8B-B14F-4D97-AF65-F5344CB8AC3E}">
        <p14:creationId xmlns:p14="http://schemas.microsoft.com/office/powerpoint/2010/main" val="2888473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5613" y="1219200"/>
            <a:ext cx="8383587" cy="4876800"/>
          </a:xfrm>
        </p:spPr>
        <p:txBody>
          <a:bodyPr/>
          <a:lstStyle/>
          <a:p>
            <a:pPr marL="342900" indent="-342900">
              <a:lnSpc>
                <a:spcPct val="114000"/>
              </a:lnSpc>
              <a:buFont typeface="Arial" panose="020B0604020202020204" pitchFamily="34" charset="0"/>
              <a:buChar char="•"/>
            </a:pPr>
            <a:r>
              <a:rPr lang="en-US" altLang="en-US">
                <a:latin typeface="Gill Sans MT" panose="020B0502020104020203" pitchFamily="34" charset="0"/>
              </a:rPr>
              <a:t>Don’t fight the scenario! It is a tool to guide the discussion.</a:t>
            </a:r>
          </a:p>
          <a:p>
            <a:pPr marL="342900" indent="-342900">
              <a:lnSpc>
                <a:spcPct val="114000"/>
              </a:lnSpc>
              <a:buFont typeface="Arial" panose="020B0604020202020204" pitchFamily="34" charset="0"/>
              <a:buChar char="•"/>
            </a:pPr>
            <a:r>
              <a:rPr lang="en-US" altLang="en-US">
                <a:latin typeface="Gill Sans MT" panose="020B0502020104020203" pitchFamily="34" charset="0"/>
              </a:rPr>
              <a:t>This exercise will be held in an open, low-stress, no-fault environment. Varying viewpoints, even disagreements, are expected.</a:t>
            </a:r>
          </a:p>
          <a:p>
            <a:pPr marL="342900" indent="-342900">
              <a:lnSpc>
                <a:spcPct val="114000"/>
              </a:lnSpc>
              <a:buFont typeface="Arial" panose="020B0604020202020204" pitchFamily="34" charset="0"/>
              <a:buChar char="•"/>
            </a:pPr>
            <a:r>
              <a:rPr lang="en-US" altLang="en-US">
                <a:latin typeface="Gill Sans MT" panose="020B0502020104020203" pitchFamily="34" charset="0"/>
              </a:rPr>
              <a:t>Respond to the scenario using your knowledge of your organization’s current plans and capabilities. </a:t>
            </a:r>
          </a:p>
          <a:p>
            <a:pPr marL="342900" indent="-342900">
              <a:lnSpc>
                <a:spcPct val="114000"/>
              </a:lnSpc>
              <a:buFont typeface="Arial" panose="020B0604020202020204" pitchFamily="34" charset="0"/>
              <a:buChar char="•"/>
            </a:pPr>
            <a:r>
              <a:rPr lang="en-US" altLang="en-US">
                <a:latin typeface="Gill Sans MT" panose="020B0502020104020203" pitchFamily="34" charset="0"/>
              </a:rPr>
              <a:t>Decisions are not precedent-setting and may not reflect your organization’s final position on a given issue. This exercise is an opportunity to discuss and present multiple options and possible solutions. </a:t>
            </a:r>
          </a:p>
          <a:p>
            <a:pPr marL="342900" indent="-342900">
              <a:lnSpc>
                <a:spcPct val="114000"/>
              </a:lnSpc>
              <a:buFont typeface="Arial" panose="020B0604020202020204" pitchFamily="34" charset="0"/>
              <a:buChar char="•"/>
            </a:pPr>
            <a:r>
              <a:rPr lang="en-US" altLang="en-US">
                <a:latin typeface="Gill Sans MT" panose="020B0502020104020203" pitchFamily="34" charset="0"/>
              </a:rPr>
              <a:t>Issue identification is not as valuable as suggestions and recommended actions that could improve response efforts. Problem-solving efforts should be the focus.</a:t>
            </a:r>
          </a:p>
          <a:p>
            <a:pPr marL="342900" indent="-342900">
              <a:lnSpc>
                <a:spcPct val="114000"/>
              </a:lnSpc>
              <a:buFont typeface="Arial" panose="020B0604020202020204" pitchFamily="34" charset="0"/>
              <a:buChar char="•"/>
            </a:pPr>
            <a:r>
              <a:rPr lang="en-US" altLang="en-US">
                <a:latin typeface="Gill Sans MT" panose="020B0502020104020203" pitchFamily="34" charset="0"/>
              </a:rPr>
              <a:t>The Parking Lot:  A place to note ideas that can be discussed at a later time.</a:t>
            </a:r>
          </a:p>
        </p:txBody>
      </p:sp>
      <p:sp>
        <p:nvSpPr>
          <p:cNvPr id="9" name="Text Placeholder 1"/>
          <p:cNvSpPr>
            <a:spLocks noGrp="1"/>
          </p:cNvSpPr>
          <p:nvPr>
            <p:ph type="body" sz="quarter" idx="3"/>
          </p:nvPr>
        </p:nvSpPr>
        <p:spPr>
          <a:xfrm>
            <a:off x="455613" y="381560"/>
            <a:ext cx="8229600" cy="594937"/>
          </a:xfrm>
        </p:spPr>
        <p:txBody>
          <a:bodyPr/>
          <a:lstStyle/>
          <a:p>
            <a:r>
              <a:rPr lang="en-US" sz="3200">
                <a:latin typeface="Gill Sans MT" panose="020B0502020104020203" pitchFamily="34" charset="0"/>
              </a:rPr>
              <a:t>Ground Rules</a:t>
            </a:r>
          </a:p>
        </p:txBody>
      </p:sp>
    </p:spTree>
    <p:extLst>
      <p:ext uri="{BB962C8B-B14F-4D97-AF65-F5344CB8AC3E}">
        <p14:creationId xmlns:p14="http://schemas.microsoft.com/office/powerpoint/2010/main" val="975180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4"/>
          </p:nvPr>
        </p:nvSpPr>
        <p:spPr>
          <a:xfrm>
            <a:off x="457200" y="2024013"/>
            <a:ext cx="8301789" cy="3478188"/>
          </a:xfrm>
        </p:spPr>
        <p:txBody>
          <a:bodyPr lIns="0" tIns="0" rIns="0" bIns="0" anchor="t"/>
          <a:lstStyle/>
          <a:p>
            <a:pPr>
              <a:lnSpc>
                <a:spcPct val="114000"/>
              </a:lnSpc>
            </a:pPr>
            <a:r>
              <a:rPr lang="en-US" altLang="en-US" sz="2400">
                <a:latin typeface="Gill Sans MT"/>
              </a:rPr>
              <a:t>The summer weather has been especially brutal lately, with temperatures consistently in the high 80s paired with high levels of humidity.  Today is expected to be another scorcher.</a:t>
            </a:r>
          </a:p>
          <a:p>
            <a:pPr>
              <a:lnSpc>
                <a:spcPct val="114000"/>
              </a:lnSpc>
            </a:pPr>
            <a:endParaRPr lang="en-US" altLang="en-US" sz="2400">
              <a:latin typeface="Gill Sans MT"/>
            </a:endParaRPr>
          </a:p>
          <a:p>
            <a:pPr>
              <a:lnSpc>
                <a:spcPct val="114000"/>
              </a:lnSpc>
            </a:pPr>
            <a:r>
              <a:rPr lang="en-US" altLang="en-US" sz="2400">
                <a:latin typeface="Gill Sans MT"/>
              </a:rPr>
              <a:t>Local weather forecasters are predicting a sweltering heat wave affecting the Northeast region over the next few days.</a:t>
            </a:r>
          </a:p>
          <a:p>
            <a:pPr>
              <a:lnSpc>
                <a:spcPct val="114000"/>
              </a:lnSpc>
            </a:pPr>
            <a:endParaRPr lang="en-US" altLang="en-US" sz="2400">
              <a:solidFill>
                <a:srgbClr val="FFFFFE"/>
              </a:solidFill>
              <a:latin typeface="Gill Sans MT" panose="020B0502020104020203" pitchFamily="34" charset="0"/>
            </a:endParaRPr>
          </a:p>
          <a:p>
            <a:pPr>
              <a:lnSpc>
                <a:spcPct val="114000"/>
              </a:lnSpc>
            </a:pPr>
            <a:endParaRPr lang="en-US" altLang="en-US" sz="2400">
              <a:latin typeface="Gill Sans MT" panose="020B0502020104020203" pitchFamily="34" charset="0"/>
            </a:endParaRPr>
          </a:p>
          <a:p>
            <a:pPr>
              <a:lnSpc>
                <a:spcPct val="114000"/>
              </a:lnSpc>
            </a:pPr>
            <a:endParaRPr lang="en-US" altLang="en-US" sz="2400">
              <a:latin typeface="Gill Sans MT" panose="020B0502020104020203" pitchFamily="34" charset="0"/>
            </a:endParaRPr>
          </a:p>
          <a:p>
            <a:pPr>
              <a:lnSpc>
                <a:spcPct val="114000"/>
              </a:lnSpc>
            </a:pPr>
            <a:endParaRPr lang="en-US" altLang="en-US" sz="1800">
              <a:latin typeface="Gill Sans MT" panose="020B0502020104020203" pitchFamily="34" charset="0"/>
            </a:endParaRPr>
          </a:p>
          <a:p>
            <a:pPr>
              <a:lnSpc>
                <a:spcPct val="114000"/>
              </a:lnSpc>
            </a:pPr>
            <a:endParaRPr lang="en-US" altLang="en-US" sz="2200">
              <a:latin typeface="Gill Sans MT" panose="020B0502020104020203" pitchFamily="34" charset="0"/>
            </a:endParaRPr>
          </a:p>
        </p:txBody>
      </p:sp>
      <p:sp>
        <p:nvSpPr>
          <p:cNvPr id="9"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Background</a:t>
            </a:r>
          </a:p>
        </p:txBody>
      </p:sp>
      <p:sp>
        <p:nvSpPr>
          <p:cNvPr id="10"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Wednesday,  July 22, 11:30 AM</a:t>
            </a:r>
          </a:p>
        </p:txBody>
      </p:sp>
    </p:spTree>
    <p:extLst>
      <p:ext uri="{BB962C8B-B14F-4D97-AF65-F5344CB8AC3E}">
        <p14:creationId xmlns:p14="http://schemas.microsoft.com/office/powerpoint/2010/main" val="229823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CorpNet Notification</a:t>
            </a:r>
          </a:p>
        </p:txBody>
      </p:sp>
      <p:sp>
        <p:nvSpPr>
          <p:cNvPr id="3" name="Content Placeholder 2"/>
          <p:cNvSpPr>
            <a:spLocks noGrp="1"/>
          </p:cNvSpPr>
          <p:nvPr>
            <p:ph sz="quarter" idx="4"/>
          </p:nvPr>
        </p:nvSpPr>
        <p:spPr>
          <a:xfrm>
            <a:off x="360937" y="1479579"/>
            <a:ext cx="5354989" cy="5049940"/>
          </a:xfrm>
        </p:spPr>
        <p:txBody>
          <a:bodyPr lIns="0" tIns="0" rIns="0" bIns="0" anchor="t"/>
          <a:lstStyle/>
          <a:p>
            <a:pPr marL="0" indent="0">
              <a:lnSpc>
                <a:spcPct val="114000"/>
              </a:lnSpc>
              <a:buNone/>
            </a:pPr>
            <a:r>
              <a:rPr lang="en-US" altLang="en-US" sz="2200">
                <a:solidFill>
                  <a:schemeClr val="tx2"/>
                </a:solidFill>
                <a:latin typeface="Gill Sans MT"/>
              </a:rPr>
              <a:t>HEAT ADVISORY IN EFFECT UNTIL 8PM THIS EVENING.</a:t>
            </a:r>
          </a:p>
          <a:p>
            <a:pPr marL="0" indent="0">
              <a:lnSpc>
                <a:spcPct val="114000"/>
              </a:lnSpc>
              <a:buNone/>
            </a:pPr>
            <a:r>
              <a:rPr lang="en-US" altLang="en-US" sz="2200">
                <a:solidFill>
                  <a:schemeClr val="tx2"/>
                </a:solidFill>
                <a:latin typeface="Gill Sans MT"/>
              </a:rPr>
              <a:t>The National Weather Service (NWS) has issued a Heat Advisory:</a:t>
            </a:r>
          </a:p>
          <a:p>
            <a:pPr marL="0" indent="0">
              <a:lnSpc>
                <a:spcPct val="114000"/>
              </a:lnSpc>
              <a:buNone/>
            </a:pPr>
            <a:r>
              <a:rPr lang="en-US" altLang="en-US" sz="2200">
                <a:solidFill>
                  <a:schemeClr val="tx2"/>
                </a:solidFill>
                <a:latin typeface="Gill Sans MT"/>
              </a:rPr>
              <a:t>* HEAT INDEX VALUES: 100 to 104 degrees due to temps. in the low to mid 90s and dewpoints in the mid to upper 70s.</a:t>
            </a:r>
          </a:p>
          <a:p>
            <a:pPr marL="0" indent="0">
              <a:lnSpc>
                <a:spcPct val="114000"/>
              </a:lnSpc>
              <a:buNone/>
            </a:pPr>
            <a:r>
              <a:rPr lang="en-US" altLang="en-US" sz="2200">
                <a:solidFill>
                  <a:schemeClr val="tx2"/>
                </a:solidFill>
                <a:latin typeface="Gill Sans MT"/>
              </a:rPr>
              <a:t>* IMPACTS...Extreme heat can cause illness and death among at-risk populations who cannot stay cool. The heat and humidity may cause heat stress during outdoor exertion or extended exposure.</a:t>
            </a:r>
            <a:endParaRPr lang="en-US" altLang="en-US" sz="2200">
              <a:solidFill>
                <a:schemeClr val="tx2"/>
              </a:solidFill>
              <a:latin typeface="Gill Sans MT" panose="020B0502020104020203" pitchFamily="34" charset="0"/>
            </a:endParaRPr>
          </a:p>
          <a:p>
            <a:pPr marL="0" indent="0">
              <a:lnSpc>
                <a:spcPct val="114000"/>
              </a:lnSpc>
              <a:buNone/>
            </a:pPr>
            <a:endParaRPr lang="en-US" altLang="en-US" sz="2200">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954085"/>
            <a:ext cx="8229600" cy="381561"/>
          </a:xfrm>
        </p:spPr>
        <p:txBody>
          <a:bodyPr/>
          <a:lstStyle/>
          <a:p>
            <a:r>
              <a:rPr lang="en-US">
                <a:latin typeface="Gill Sans MT" panose="020B0502020104020203" pitchFamily="34" charset="0"/>
              </a:rPr>
              <a:t>Wednesday, July 22, 12:30 PM </a:t>
            </a:r>
          </a:p>
        </p:txBody>
      </p:sp>
      <p:pic>
        <p:nvPicPr>
          <p:cNvPr id="10" name="Picture 9"/>
          <p:cNvPicPr>
            <a:picLocks noChangeAspect="1"/>
          </p:cNvPicPr>
          <p:nvPr/>
        </p:nvPicPr>
        <p:blipFill>
          <a:blip r:embed="rId2"/>
          <a:stretch>
            <a:fillRect/>
          </a:stretch>
        </p:blipFill>
        <p:spPr>
          <a:xfrm>
            <a:off x="5715926" y="1544254"/>
            <a:ext cx="3315931" cy="3841967"/>
          </a:xfrm>
          <a:prstGeom prst="rect">
            <a:avLst/>
          </a:prstGeom>
        </p:spPr>
      </p:pic>
    </p:spTree>
    <p:extLst>
      <p:ext uri="{BB962C8B-B14F-4D97-AF65-F5344CB8AC3E}">
        <p14:creationId xmlns:p14="http://schemas.microsoft.com/office/powerpoint/2010/main" val="1757476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Mayor Declares Heat Emergency</a:t>
            </a:r>
          </a:p>
        </p:txBody>
      </p:sp>
      <p:sp>
        <p:nvSpPr>
          <p:cNvPr id="3" name="Content Placeholder 2"/>
          <p:cNvSpPr>
            <a:spLocks noGrp="1"/>
          </p:cNvSpPr>
          <p:nvPr>
            <p:ph sz="quarter" idx="4"/>
          </p:nvPr>
        </p:nvSpPr>
        <p:spPr>
          <a:xfrm>
            <a:off x="111032" y="1601983"/>
            <a:ext cx="3054199" cy="4641407"/>
          </a:xfrm>
        </p:spPr>
        <p:txBody>
          <a:bodyPr lIns="0" tIns="0" rIns="0" bIns="0" anchor="t"/>
          <a:lstStyle/>
          <a:p>
            <a:pPr marL="0" indent="0">
              <a:lnSpc>
                <a:spcPct val="114000"/>
              </a:lnSpc>
              <a:buNone/>
            </a:pPr>
            <a:endParaRPr lang="en-US" altLang="en-US" sz="2400">
              <a:solidFill>
                <a:schemeClr val="tx2"/>
              </a:solidFill>
              <a:latin typeface="Gill Sans MT" panose="020B0502020104020203" pitchFamily="34" charset="0"/>
            </a:endParaRPr>
          </a:p>
          <a:p>
            <a:pPr marL="255905" indent="-255905">
              <a:lnSpc>
                <a:spcPct val="114000"/>
              </a:lnSpc>
              <a:buFont typeface="Arial" panose="020B0604020202020204" pitchFamily="34" charset="0"/>
              <a:buChar char="•"/>
            </a:pPr>
            <a:endParaRPr lang="en-US" altLang="en-US" sz="2400">
              <a:solidFill>
                <a:schemeClr val="tx2"/>
              </a:solidFill>
              <a:latin typeface="Gill Sans MT" panose="020B0502020104020203" pitchFamily="34" charset="0"/>
            </a:endParaRPr>
          </a:p>
          <a:p>
            <a:pPr marL="255905" indent="-255905">
              <a:lnSpc>
                <a:spcPct val="114000"/>
              </a:lnSpc>
              <a:buFont typeface="Arial" panose="020B0604020202020204" pitchFamily="34" charset="0"/>
              <a:buChar char="•"/>
            </a:pPr>
            <a:endParaRPr lang="en-US" altLang="en-US" sz="2400">
              <a:solidFill>
                <a:schemeClr val="tx2"/>
              </a:solidFill>
              <a:latin typeface="Gill Sans MT" panose="020B0502020104020203" pitchFamily="34" charset="0"/>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Wednesday, July 22  </a:t>
            </a:r>
            <a:endParaRPr lang="en-US">
              <a:latin typeface="Gill Sans MT" panose="020B05020201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370" y="1734258"/>
            <a:ext cx="5338186" cy="3120785"/>
          </a:xfrm>
          <a:prstGeom prst="rect">
            <a:avLst/>
          </a:prstGeom>
        </p:spPr>
      </p:pic>
      <p:sp>
        <p:nvSpPr>
          <p:cNvPr id="8" name="TextBox 7">
            <a:extLst>
              <a:ext uri="{FF2B5EF4-FFF2-40B4-BE49-F238E27FC236}">
                <a16:creationId xmlns:a16="http://schemas.microsoft.com/office/drawing/2014/main" id="{9382211F-33B9-41C7-977D-A4066198B69C}"/>
              </a:ext>
            </a:extLst>
          </p:cNvPr>
          <p:cNvSpPr txBox="1"/>
          <p:nvPr/>
        </p:nvSpPr>
        <p:spPr>
          <a:xfrm>
            <a:off x="3873278" y="5176171"/>
            <a:ext cx="4609540" cy="965853"/>
          </a:xfrm>
          <a:prstGeom prst="rect">
            <a:avLst/>
          </a:prstGeom>
        </p:spPr>
        <p:txBody>
          <a:bodyPr wrap="square" lIns="0" tIns="0" rtlCol="0" anchor="t">
            <a:noAutofit/>
          </a:bodyPr>
          <a:lstStyle/>
          <a:p>
            <a:r>
              <a:rPr lang="en-US" altLang="en-US" sz="1600" u="sng">
                <a:solidFill>
                  <a:srgbClr val="00588F"/>
                </a:solidFill>
                <a:latin typeface="Gill Sans MT" panose="020B0502020104020203" pitchFamily="34" charset="0"/>
              </a:rPr>
              <a:t>Considerations:</a:t>
            </a:r>
          </a:p>
          <a:p>
            <a:pPr marL="285750" indent="-285750">
              <a:buFont typeface="Arial" panose="020B0604020202020204" pitchFamily="34" charset="0"/>
              <a:buChar char="•"/>
            </a:pPr>
            <a:r>
              <a:rPr lang="en-US" sz="1600">
                <a:solidFill>
                  <a:srgbClr val="00588F"/>
                </a:solidFill>
                <a:latin typeface="Gill Sans MT"/>
              </a:rPr>
              <a:t>What impact will this have on the organization and employees?</a:t>
            </a:r>
            <a:endParaRPr lang="en-US" sz="16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a:p>
            <a:endParaRPr lang="en-US" altLang="en-US" sz="14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p:txBody>
      </p:sp>
      <p:sp>
        <p:nvSpPr>
          <p:cNvPr id="9" name="Content Placeholder 2">
            <a:extLst>
              <a:ext uri="{FF2B5EF4-FFF2-40B4-BE49-F238E27FC236}">
                <a16:creationId xmlns:a16="http://schemas.microsoft.com/office/drawing/2014/main" id="{C883CBF1-4B1A-43D5-B774-5FA6A50389D7}"/>
              </a:ext>
            </a:extLst>
          </p:cNvPr>
          <p:cNvSpPr txBox="1">
            <a:spLocks/>
          </p:cNvSpPr>
          <p:nvPr/>
        </p:nvSpPr>
        <p:spPr>
          <a:xfrm>
            <a:off x="265943" y="1601983"/>
            <a:ext cx="3390427" cy="4760800"/>
          </a:xfrm>
          <a:prstGeom prst="rect">
            <a:avLst/>
          </a:prstGeom>
        </p:spPr>
        <p:txBody>
          <a:bodyPr lIns="0" tIns="0" rIns="0" bIns="0" anchor="t"/>
          <a:lstStyle>
            <a:lvl1pPr marL="256032" indent="-256032"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1pPr>
            <a:lvl2pPr marL="557784" indent="-28575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2pPr>
            <a:lvl3pPr marL="777240" indent="-22860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3pPr>
            <a:lvl4pPr marL="109728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4pPr>
            <a:lvl5pPr marL="1417320" indent="-274320" algn="l" defTabSz="457200" rtl="0" eaLnBrk="1" latinLnBrk="0" hangingPunct="1">
              <a:spcBef>
                <a:spcPct val="20000"/>
              </a:spcBef>
              <a:buClr>
                <a:schemeClr val="tx2"/>
              </a:buClr>
              <a:buSzPct val="125000"/>
              <a:buFont typeface="Wingdings" charset="2"/>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255905" indent="-255905">
              <a:buFont typeface="Arial" panose="020B0604020202020204" pitchFamily="34" charset="0"/>
              <a:buChar char="•"/>
            </a:pPr>
            <a:r>
              <a:rPr lang="en-US" altLang="en-US" sz="2400">
                <a:solidFill>
                  <a:schemeClr val="tx2"/>
                </a:solidFill>
                <a:latin typeface="Gill Sans MT"/>
              </a:rPr>
              <a:t>The National Weather Service has issued an Excessive Heat Watch in effect from Thursday afternoon through Friday evening.  </a:t>
            </a:r>
            <a:endParaRPr lang="en-US">
              <a:solidFill>
                <a:schemeClr val="tx2"/>
              </a:solidFill>
            </a:endParaRPr>
          </a:p>
          <a:p>
            <a:pPr marL="255905" indent="-255905">
              <a:lnSpc>
                <a:spcPct val="113999"/>
              </a:lnSpc>
              <a:buFont typeface="Arial" panose="020B0604020202020204" pitchFamily="34" charset="0"/>
              <a:buChar char="•"/>
            </a:pPr>
            <a:r>
              <a:rPr lang="en-US" altLang="en-US" sz="2400">
                <a:solidFill>
                  <a:schemeClr val="tx2"/>
                </a:solidFill>
                <a:latin typeface="Gill Sans MT"/>
              </a:rPr>
              <a:t>In consultation with City Hall,  New York City Emergency Management activated the</a:t>
            </a:r>
            <a:r>
              <a:rPr lang="en-US" altLang="en-US" sz="2400">
                <a:solidFill>
                  <a:schemeClr val="tx2"/>
                </a:solidFill>
                <a:latin typeface="Gill Sans MT"/>
                <a:cs typeface="Arial"/>
              </a:rPr>
              <a:t> City's </a:t>
            </a:r>
            <a:r>
              <a:rPr lang="en-US" altLang="en-US" sz="2400" i="1">
                <a:solidFill>
                  <a:schemeClr val="tx2"/>
                </a:solidFill>
                <a:latin typeface="Gill Sans MT"/>
                <a:cs typeface="Arial"/>
              </a:rPr>
              <a:t>Heat Emergency Plan</a:t>
            </a:r>
            <a:r>
              <a:rPr lang="en-US" altLang="en-US" sz="2400">
                <a:solidFill>
                  <a:schemeClr val="tx2"/>
                </a:solidFill>
                <a:latin typeface="Gill Sans MT"/>
                <a:cs typeface="Arial"/>
              </a:rPr>
              <a:t>.</a:t>
            </a:r>
          </a:p>
          <a:p>
            <a:pPr marL="255905" indent="-255905">
              <a:lnSpc>
                <a:spcPct val="113999"/>
              </a:lnSpc>
              <a:buFont typeface="Arial" panose="020B0604020202020204" pitchFamily="34" charset="0"/>
              <a:buChar char="•"/>
            </a:pPr>
            <a:endParaRPr lang="en-US" altLang="en-US" sz="2500">
              <a:solidFill>
                <a:schemeClr val="tx2"/>
              </a:solidFill>
              <a:latin typeface="Gill Sans MT"/>
              <a:cs typeface="Arial"/>
            </a:endParaRPr>
          </a:p>
          <a:p>
            <a:pPr marL="255905" indent="-255905">
              <a:lnSpc>
                <a:spcPct val="113999"/>
              </a:lnSpc>
              <a:buFont typeface="Arial" panose="020B0604020202020204" pitchFamily="34" charset="0"/>
              <a:buChar char="•"/>
            </a:pPr>
            <a:endParaRPr lang="en-US" altLang="en-US" sz="2600">
              <a:solidFill>
                <a:schemeClr val="tx2"/>
              </a:solidFill>
              <a:latin typeface="Gill Sans MT"/>
              <a:cs typeface="Arial"/>
            </a:endParaRPr>
          </a:p>
        </p:txBody>
      </p:sp>
    </p:spTree>
    <p:extLst>
      <p:ext uri="{BB962C8B-B14F-4D97-AF65-F5344CB8AC3E}">
        <p14:creationId xmlns:p14="http://schemas.microsoft.com/office/powerpoint/2010/main" val="3674054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idx="14"/>
          </p:nvPr>
        </p:nvSpPr>
        <p:spPr>
          <a:xfrm>
            <a:off x="867104" y="107485"/>
            <a:ext cx="7409792" cy="884695"/>
          </a:xfrm>
        </p:spPr>
        <p:txBody>
          <a:bodyPr/>
          <a:lstStyle/>
          <a:p>
            <a:pPr algn="ctr"/>
            <a:r>
              <a:rPr lang="en-US" sz="4000">
                <a:latin typeface="Gill Sans MT" panose="020B0502020104020203" pitchFamily="34" charset="0"/>
              </a:rPr>
              <a:t>ARE </a:t>
            </a:r>
            <a:r>
              <a:rPr lang="en-US" sz="4000" u="sng">
                <a:latin typeface="Gill Sans MT" panose="020B0502020104020203" pitchFamily="34" charset="0"/>
              </a:rPr>
              <a:t>YOU</a:t>
            </a:r>
            <a:r>
              <a:rPr lang="en-US" sz="4000">
                <a:latin typeface="Gill Sans MT" panose="020B0502020104020203" pitchFamily="34" charset="0"/>
              </a:rPr>
              <a:t> READY?</a:t>
            </a:r>
          </a:p>
        </p:txBody>
      </p:sp>
      <p:sp>
        <p:nvSpPr>
          <p:cNvPr id="8" name="TextBox 7">
            <a:extLst>
              <a:ext uri="{FF2B5EF4-FFF2-40B4-BE49-F238E27FC236}">
                <a16:creationId xmlns:a16="http://schemas.microsoft.com/office/drawing/2014/main" id="{748F43BC-BF46-45F2-849F-FED9C77F7AAB}"/>
              </a:ext>
            </a:extLst>
          </p:cNvPr>
          <p:cNvSpPr txBox="1"/>
          <p:nvPr/>
        </p:nvSpPr>
        <p:spPr>
          <a:xfrm>
            <a:off x="471124" y="1304365"/>
            <a:ext cx="4989831" cy="3791027"/>
          </a:xfrm>
          <a:prstGeom prst="rect">
            <a:avLst/>
          </a:prstGeom>
        </p:spPr>
        <p:txBody>
          <a:bodyPr wrap="square" lIns="0" tIns="0" rtlCol="0" anchor="t">
            <a:noAutofit/>
          </a:bodyPr>
          <a:lstStyle/>
          <a:p>
            <a:pPr marL="285750" indent="-285750">
              <a:buFont typeface="Arial" panose="020B0604020202020204" pitchFamily="34" charset="0"/>
              <a:buChar char="•"/>
            </a:pPr>
            <a:r>
              <a:rPr lang="en-US" sz="2200">
                <a:solidFill>
                  <a:schemeClr val="bg1"/>
                </a:solidFill>
                <a:latin typeface="Gill Sans MT"/>
                <a:cs typeface="Arial"/>
              </a:rPr>
              <a:t>Stay in a cool place as much as possible. Use air conditioning at home or go to a place that has air conditioning. </a:t>
            </a:r>
          </a:p>
          <a:p>
            <a:pPr marL="285750" indent="-285750">
              <a:buFont typeface="Arial" panose="020B0604020202020204" pitchFamily="34" charset="0"/>
              <a:buChar char="•"/>
            </a:pPr>
            <a:endParaRPr lang="en-US" sz="2200">
              <a:solidFill>
                <a:schemeClr val="bg1"/>
              </a:solidFill>
              <a:latin typeface="Gill Sans MT"/>
              <a:cs typeface="Arial"/>
            </a:endParaRPr>
          </a:p>
          <a:p>
            <a:pPr marL="285750" indent="-285750">
              <a:buFont typeface="Arial" panose="020B0604020202020204" pitchFamily="34" charset="0"/>
              <a:buChar char="•"/>
            </a:pPr>
            <a:r>
              <a:rPr lang="en-US" sz="2200">
                <a:solidFill>
                  <a:schemeClr val="bg1"/>
                </a:solidFill>
                <a:latin typeface="Gill Sans MT"/>
                <a:cs typeface="Arial"/>
              </a:rPr>
              <a:t>Check on vulnerable friends, family members and neighbors. </a:t>
            </a:r>
          </a:p>
          <a:p>
            <a:pPr marL="285750" indent="-285750">
              <a:buFont typeface="Arial" panose="020B0604020202020204" pitchFamily="34" charset="0"/>
              <a:buChar char="•"/>
            </a:pPr>
            <a:endParaRPr lang="en-US" sz="2200">
              <a:solidFill>
                <a:schemeClr val="bg1"/>
              </a:solidFill>
              <a:latin typeface="Gill Sans MT"/>
              <a:cs typeface="Arial"/>
            </a:endParaRPr>
          </a:p>
          <a:p>
            <a:pPr marL="285750" indent="-285750">
              <a:buFont typeface="Arial" panose="020B0604020202020204" pitchFamily="34" charset="0"/>
              <a:buChar char="•"/>
            </a:pPr>
            <a:r>
              <a:rPr lang="en-US" sz="2200">
                <a:solidFill>
                  <a:schemeClr val="bg1"/>
                </a:solidFill>
                <a:latin typeface="Gill Sans MT"/>
              </a:rPr>
              <a:t>NYC Cooling Relief areas will be available across parks, playgrounds &amp; neighborhoods during periods of extreme heat: </a:t>
            </a:r>
            <a:r>
              <a:rPr lang="en-US" sz="2200">
                <a:solidFill>
                  <a:schemeClr val="bg1"/>
                </a:solidFill>
                <a:latin typeface="Gill Sans MT"/>
                <a:hlinkClick r:id="rId2">
                  <a:extLst>
                    <a:ext uri="{A12FA001-AC4F-418D-AE19-62706E023703}">
                      <ahyp:hlinkClr xmlns:ahyp="http://schemas.microsoft.com/office/drawing/2018/hyperlinkcolor" val="tx"/>
                    </a:ext>
                  </a:extLst>
                </a:hlinkClick>
              </a:rPr>
              <a:t>nyc.gov/parks/</a:t>
            </a:r>
            <a:r>
              <a:rPr lang="en-US" sz="2200" err="1">
                <a:solidFill>
                  <a:schemeClr val="bg1"/>
                </a:solidFill>
                <a:latin typeface="Gill Sans MT"/>
                <a:hlinkClick r:id="rId2">
                  <a:extLst>
                    <a:ext uri="{A12FA001-AC4F-418D-AE19-62706E023703}">
                      <ahyp:hlinkClr xmlns:ahyp="http://schemas.microsoft.com/office/drawing/2018/hyperlinkcolor" val="tx"/>
                    </a:ext>
                  </a:extLst>
                </a:hlinkClick>
              </a:rPr>
              <a:t>coolitnyc</a:t>
            </a:r>
            <a:r>
              <a:rPr lang="en-US" sz="2200">
                <a:solidFill>
                  <a:schemeClr val="bg1"/>
                </a:solidFill>
                <a:latin typeface="Gill Sans MT"/>
              </a:rPr>
              <a:t>.</a:t>
            </a:r>
          </a:p>
          <a:p>
            <a:pPr marL="285750" indent="-285750">
              <a:buFont typeface="Arial" panose="020B0604020202020204" pitchFamily="34" charset="0"/>
              <a:buChar char="•"/>
            </a:pPr>
            <a:endParaRPr lang="en-US" sz="2000">
              <a:solidFill>
                <a:schemeClr val="bg1"/>
              </a:solidFill>
              <a:latin typeface="Gill Sans MT"/>
              <a:cs typeface="Arial"/>
            </a:endParaRPr>
          </a:p>
          <a:p>
            <a:endParaRPr lang="en-US" sz="2000">
              <a:solidFill>
                <a:schemeClr val="bg1"/>
              </a:solidFill>
              <a:latin typeface="Gill Sans MT"/>
              <a:cs typeface="Arial"/>
            </a:endParaRPr>
          </a:p>
        </p:txBody>
      </p:sp>
      <p:pic>
        <p:nvPicPr>
          <p:cNvPr id="5" name="Picture 4">
            <a:extLst>
              <a:ext uri="{FF2B5EF4-FFF2-40B4-BE49-F238E27FC236}">
                <a16:creationId xmlns:a16="http://schemas.microsoft.com/office/drawing/2014/main" id="{67302075-FDF5-46E7-AA99-0F43CD47F37E}"/>
              </a:ext>
            </a:extLst>
          </p:cNvPr>
          <p:cNvPicPr>
            <a:picLocks noChangeAspect="1"/>
          </p:cNvPicPr>
          <p:nvPr/>
        </p:nvPicPr>
        <p:blipFill>
          <a:blip r:embed="rId3"/>
          <a:stretch>
            <a:fillRect/>
          </a:stretch>
        </p:blipFill>
        <p:spPr>
          <a:xfrm>
            <a:off x="5856557" y="1377458"/>
            <a:ext cx="2816319" cy="2826324"/>
          </a:xfrm>
          <a:prstGeom prst="rect">
            <a:avLst/>
          </a:prstGeom>
        </p:spPr>
      </p:pic>
      <p:sp>
        <p:nvSpPr>
          <p:cNvPr id="11" name="TextBox 10">
            <a:extLst>
              <a:ext uri="{FF2B5EF4-FFF2-40B4-BE49-F238E27FC236}">
                <a16:creationId xmlns:a16="http://schemas.microsoft.com/office/drawing/2014/main" id="{82AD2534-7D2E-4B42-8590-716C1CBE9545}"/>
              </a:ext>
            </a:extLst>
          </p:cNvPr>
          <p:cNvSpPr txBox="1"/>
          <p:nvPr/>
        </p:nvSpPr>
        <p:spPr>
          <a:xfrm>
            <a:off x="6054896" y="4389982"/>
            <a:ext cx="2617980" cy="1461939"/>
          </a:xfrm>
          <a:prstGeom prst="rect">
            <a:avLst/>
          </a:prstGeom>
          <a:noFill/>
        </p:spPr>
        <p:txBody>
          <a:bodyPr rot="0" spcFirstLastPara="0" vertOverflow="overflow" horzOverflow="overflow" vert="horz" wrap="square" lIns="0" tIns="0" rIns="91440" bIns="45720" numCol="1" spcCol="0" rtlCol="0" fromWordArt="0" anchor="t" anchorCtr="0" forceAA="0" compatLnSpc="1">
            <a:prstTxWarp prst="textNoShape">
              <a:avLst/>
            </a:prstTxWarp>
            <a:spAutoFit/>
          </a:bodyPr>
          <a:lstStyle/>
          <a:p>
            <a:r>
              <a:rPr lang="en-US" sz="2300" b="1" i="1" u="sng">
                <a:solidFill>
                  <a:schemeClr val="bg1"/>
                </a:solidFill>
                <a:latin typeface="Gill Sans MT"/>
              </a:rPr>
              <a:t>Drink fluids: </a:t>
            </a:r>
          </a:p>
          <a:p>
            <a:r>
              <a:rPr lang="en-US" sz="2300" b="1" i="1">
                <a:solidFill>
                  <a:schemeClr val="bg1"/>
                </a:solidFill>
                <a:latin typeface="Gill Sans MT"/>
              </a:rPr>
              <a:t>particularly water --- even if you do not feel thirsty!</a:t>
            </a:r>
            <a:endParaRPr lang="en-US" sz="2300">
              <a:solidFill>
                <a:schemeClr val="bg1"/>
              </a:solidFill>
            </a:endParaRPr>
          </a:p>
        </p:txBody>
      </p:sp>
      <p:pic>
        <p:nvPicPr>
          <p:cNvPr id="1026" name="Picture 2">
            <a:extLst>
              <a:ext uri="{FF2B5EF4-FFF2-40B4-BE49-F238E27FC236}">
                <a16:creationId xmlns:a16="http://schemas.microsoft.com/office/drawing/2014/main" id="{D27CC6C9-C06C-4283-BA57-179AEB131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277" y="5290819"/>
            <a:ext cx="3000375"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339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a:rPr>
              <a:t>Energy Conservation</a:t>
            </a:r>
          </a:p>
        </p:txBody>
      </p:sp>
      <p:sp>
        <p:nvSpPr>
          <p:cNvPr id="3" name="Content Placeholder 2"/>
          <p:cNvSpPr>
            <a:spLocks noGrp="1"/>
          </p:cNvSpPr>
          <p:nvPr>
            <p:ph sz="quarter" idx="4"/>
          </p:nvPr>
        </p:nvSpPr>
        <p:spPr>
          <a:xfrm>
            <a:off x="5201799" y="1386012"/>
            <a:ext cx="3760440" cy="4532788"/>
          </a:xfrm>
        </p:spPr>
        <p:txBody>
          <a:bodyPr lIns="0" tIns="0" rIns="0" bIns="0" anchor="t"/>
          <a:lstStyle/>
          <a:p>
            <a:pPr marL="255905" indent="-255905">
              <a:lnSpc>
                <a:spcPct val="113999"/>
              </a:lnSpc>
              <a:buFont typeface="Arial" panose="020B0604020202020204" pitchFamily="34" charset="0"/>
              <a:buChar char="•"/>
            </a:pPr>
            <a:r>
              <a:rPr lang="en-US" altLang="en-US" sz="2600">
                <a:solidFill>
                  <a:schemeClr val="tx2"/>
                </a:solidFill>
                <a:latin typeface="Gill Sans MT" panose="020B0502020104020203" pitchFamily="34" charset="0"/>
              </a:rPr>
              <a:t>The Mayor issues an Executive Order: </a:t>
            </a:r>
            <a:r>
              <a:rPr lang="en-US" altLang="en-US" sz="2600" i="1">
                <a:solidFill>
                  <a:schemeClr val="tx2"/>
                </a:solidFill>
                <a:latin typeface="Gill Sans MT" panose="020B0502020104020203" pitchFamily="34" charset="0"/>
              </a:rPr>
              <a:t>“Directing Large Office Buildings in New York City to Conserve Energy” --- </a:t>
            </a:r>
            <a:r>
              <a:rPr lang="en-US" altLang="en-US" sz="2600">
                <a:solidFill>
                  <a:schemeClr val="tx2"/>
                </a:solidFill>
                <a:latin typeface="Gill Sans MT" panose="020B0502020104020203" pitchFamily="34" charset="0"/>
              </a:rPr>
              <a:t>requesting thermostats be set to 78</a:t>
            </a:r>
            <a:r>
              <a:rPr lang="en-US" sz="2600">
                <a:solidFill>
                  <a:schemeClr val="tx2"/>
                </a:solidFill>
                <a:latin typeface="Gill Sans MT" panose="020B0502020104020203" pitchFamily="34" charset="0"/>
              </a:rPr>
              <a:t>°F or higher </a:t>
            </a:r>
            <a:r>
              <a:rPr lang="en-US" sz="2600">
                <a:solidFill>
                  <a:srgbClr val="00588F"/>
                </a:solidFill>
                <a:latin typeface="Gill Sans MT" panose="020B0502020104020203" pitchFamily="34" charset="0"/>
              </a:rPr>
              <a:t>for </a:t>
            </a:r>
            <a:r>
              <a:rPr lang="en-US" sz="2600" b="0" i="0" u="none" strike="noStrike" baseline="0">
                <a:solidFill>
                  <a:srgbClr val="00588F"/>
                </a:solidFill>
                <a:latin typeface="Gill Sans MT" panose="020B0502020104020203" pitchFamily="34" charset="0"/>
              </a:rPr>
              <a:t>office buildings 100 feet or taller.</a:t>
            </a:r>
            <a:endParaRPr lang="en-US" sz="2600" b="0" u="none" strike="noStrike" baseline="0">
              <a:latin typeface="Gill Sans MT" panose="020B0502020104020203" pitchFamily="34" charset="0"/>
            </a:endParaRPr>
          </a:p>
          <a:p>
            <a:pPr marL="0" indent="0">
              <a:lnSpc>
                <a:spcPct val="113999"/>
              </a:lnSpc>
              <a:buNone/>
            </a:pPr>
            <a:endParaRPr lang="en-US" sz="2400">
              <a:solidFill>
                <a:schemeClr val="tx2"/>
              </a:solidFill>
              <a:latin typeface="Gill Sans MT"/>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Thursday, July 23, 11:00 AM </a:t>
            </a:r>
            <a:endParaRPr lang="en-US">
              <a:latin typeface="Gill Sans MT" panose="020B0502020104020203" pitchFamily="34" charset="0"/>
            </a:endParaRPr>
          </a:p>
        </p:txBody>
      </p:sp>
      <p:sp>
        <p:nvSpPr>
          <p:cNvPr id="8" name="TextBox 7"/>
          <p:cNvSpPr txBox="1"/>
          <p:nvPr/>
        </p:nvSpPr>
        <p:spPr>
          <a:xfrm>
            <a:off x="181761" y="4418489"/>
            <a:ext cx="5051421" cy="1845337"/>
          </a:xfrm>
          <a:prstGeom prst="rect">
            <a:avLst/>
          </a:prstGeom>
        </p:spPr>
        <p:txBody>
          <a:bodyPr wrap="square" lIns="0" tIns="0" rtlCol="0" anchor="t">
            <a:noAutofit/>
          </a:bodyPr>
          <a:lstStyle/>
          <a:p>
            <a:pPr lvl="0">
              <a:lnSpc>
                <a:spcPct val="114000"/>
              </a:lnSpc>
              <a:spcBef>
                <a:spcPct val="20000"/>
              </a:spcBef>
              <a:buClr>
                <a:srgbClr val="00588F"/>
              </a:buClr>
              <a:buSzPct val="125000"/>
            </a:pPr>
            <a:r>
              <a:rPr lang="en-US" altLang="en-US" sz="1600" u="sng">
                <a:solidFill>
                  <a:srgbClr val="00588F"/>
                </a:solidFill>
                <a:latin typeface="Gill Sans MT"/>
              </a:rPr>
              <a:t>Considerations:</a:t>
            </a:r>
          </a:p>
          <a:p>
            <a:pPr marL="285750" lvl="0" indent="-285750">
              <a:lnSpc>
                <a:spcPct val="114000"/>
              </a:lnSpc>
              <a:spcBef>
                <a:spcPct val="20000"/>
              </a:spcBef>
              <a:buClr>
                <a:srgbClr val="00588F"/>
              </a:buClr>
              <a:buSzPct val="125000"/>
              <a:buFont typeface="Arial" panose="020B0604020202020204" pitchFamily="34" charset="0"/>
              <a:buChar char="•"/>
            </a:pPr>
            <a:r>
              <a:rPr lang="en-US" altLang="en-US" sz="1600">
                <a:solidFill>
                  <a:srgbClr val="00588F"/>
                </a:solidFill>
                <a:latin typeface="Gill Sans MT"/>
              </a:rPr>
              <a:t>Is there a staff member tasked to manage the building utilities contracts? If you are a tenant, who is responsible for communicating with the building management?</a:t>
            </a:r>
          </a:p>
          <a:p>
            <a:pPr marL="285750" indent="-285750">
              <a:lnSpc>
                <a:spcPct val="113999"/>
              </a:lnSpc>
              <a:spcBef>
                <a:spcPct val="20000"/>
              </a:spcBef>
              <a:buClr>
                <a:srgbClr val="00588F"/>
              </a:buClr>
              <a:buSzPct val="125000"/>
              <a:buFont typeface="Arial" panose="020B0604020202020204" pitchFamily="34" charset="0"/>
              <a:buChar char="•"/>
            </a:pPr>
            <a:r>
              <a:rPr lang="en-US" altLang="en-US" sz="1600">
                <a:solidFill>
                  <a:srgbClr val="00588F"/>
                </a:solidFill>
                <a:latin typeface="Gill Sans MT"/>
              </a:rPr>
              <a:t>Does the organization’s building participate in the power demand reduction program?</a:t>
            </a:r>
          </a:p>
        </p:txBody>
      </p:sp>
      <p:pic>
        <p:nvPicPr>
          <p:cNvPr id="5" name="Picture 4">
            <a:extLst>
              <a:ext uri="{FF2B5EF4-FFF2-40B4-BE49-F238E27FC236}">
                <a16:creationId xmlns:a16="http://schemas.microsoft.com/office/drawing/2014/main" id="{A824488C-2B79-423E-B23E-1420371339A3}"/>
              </a:ext>
            </a:extLst>
          </p:cNvPr>
          <p:cNvPicPr>
            <a:picLocks noChangeAspect="1"/>
          </p:cNvPicPr>
          <p:nvPr/>
        </p:nvPicPr>
        <p:blipFill>
          <a:blip r:embed="rId2"/>
          <a:stretch>
            <a:fillRect/>
          </a:stretch>
        </p:blipFill>
        <p:spPr>
          <a:xfrm>
            <a:off x="181761" y="1592567"/>
            <a:ext cx="4625926" cy="2775556"/>
          </a:xfrm>
          <a:prstGeom prst="rect">
            <a:avLst/>
          </a:prstGeom>
        </p:spPr>
      </p:pic>
    </p:spTree>
    <p:extLst>
      <p:ext uri="{BB962C8B-B14F-4D97-AF65-F5344CB8AC3E}">
        <p14:creationId xmlns:p14="http://schemas.microsoft.com/office/powerpoint/2010/main" val="353826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3"/>
          </p:nvPr>
        </p:nvSpPr>
        <p:spPr>
          <a:xfrm>
            <a:off x="457200" y="381560"/>
            <a:ext cx="8229600" cy="594937"/>
          </a:xfrm>
        </p:spPr>
        <p:txBody>
          <a:bodyPr/>
          <a:lstStyle/>
          <a:p>
            <a:r>
              <a:rPr lang="en-US" sz="3200">
                <a:latin typeface="Gill Sans MT" panose="020B0502020104020203" pitchFamily="34" charset="0"/>
              </a:rPr>
              <a:t>Heat Is Rising</a:t>
            </a:r>
          </a:p>
        </p:txBody>
      </p:sp>
      <p:sp>
        <p:nvSpPr>
          <p:cNvPr id="3" name="Content Placeholder 2"/>
          <p:cNvSpPr>
            <a:spLocks noGrp="1"/>
          </p:cNvSpPr>
          <p:nvPr>
            <p:ph sz="quarter" idx="4"/>
          </p:nvPr>
        </p:nvSpPr>
        <p:spPr>
          <a:xfrm>
            <a:off x="249543" y="1478384"/>
            <a:ext cx="4133609" cy="5421367"/>
          </a:xfrm>
        </p:spPr>
        <p:txBody>
          <a:bodyPr lIns="0" tIns="0" rIns="0" bIns="0" anchor="t"/>
          <a:lstStyle/>
          <a:p>
            <a:pPr marL="255905" indent="-255905">
              <a:lnSpc>
                <a:spcPct val="113999"/>
              </a:lnSpc>
              <a:buFont typeface="Arial" panose="020B0604020202020204" pitchFamily="34" charset="0"/>
              <a:buChar char="•"/>
            </a:pPr>
            <a:r>
              <a:rPr lang="en-US" altLang="en-US" sz="2500">
                <a:solidFill>
                  <a:schemeClr val="tx2"/>
                </a:solidFill>
                <a:latin typeface="Gill Sans MT"/>
              </a:rPr>
              <a:t>Afternoon temperatures have now reached </a:t>
            </a:r>
            <a:r>
              <a:rPr lang="en-US" sz="2500">
                <a:solidFill>
                  <a:schemeClr val="tx2"/>
                </a:solidFill>
                <a:latin typeface="Gill Sans MT"/>
              </a:rPr>
              <a:t>95° and t</a:t>
            </a:r>
            <a:r>
              <a:rPr lang="en-US" altLang="en-US" sz="2500">
                <a:solidFill>
                  <a:schemeClr val="tx2"/>
                </a:solidFill>
                <a:latin typeface="Gill Sans MT"/>
              </a:rPr>
              <a:t>he NWS forecasts that the heat index tomorrow will reach 105°, with a prediction of 106° the following day. </a:t>
            </a:r>
            <a:endParaRPr lang="en-US" sz="2500">
              <a:solidFill>
                <a:schemeClr val="tx2"/>
              </a:solidFill>
              <a:latin typeface="Gill Sans MT"/>
            </a:endParaRPr>
          </a:p>
          <a:p>
            <a:pPr marL="255905" indent="-255905">
              <a:lnSpc>
                <a:spcPct val="113999"/>
              </a:lnSpc>
              <a:buFont typeface="Arial" panose="020B0604020202020204" pitchFamily="34" charset="0"/>
              <a:buChar char="•"/>
            </a:pPr>
            <a:r>
              <a:rPr lang="en-US" altLang="en-US" sz="2500">
                <a:solidFill>
                  <a:schemeClr val="tx2"/>
                </a:solidFill>
                <a:latin typeface="Gill Sans MT"/>
                <a:cs typeface="Arial"/>
              </a:rPr>
              <a:t>A supply vendor cancels a daily shipment of products after experiencing delays in delivery transport.</a:t>
            </a:r>
          </a:p>
          <a:p>
            <a:pPr marL="255905" indent="-255905">
              <a:lnSpc>
                <a:spcPct val="113999"/>
              </a:lnSpc>
              <a:buFont typeface="Arial" panose="020B0604020202020204" pitchFamily="34" charset="0"/>
              <a:buChar char="•"/>
            </a:pPr>
            <a:endParaRPr lang="en-US" altLang="en-US" sz="2600">
              <a:solidFill>
                <a:schemeClr val="tx2"/>
              </a:solidFill>
              <a:latin typeface="Gill Sans MT"/>
              <a:cs typeface="Arial"/>
            </a:endParaRPr>
          </a:p>
        </p:txBody>
      </p:sp>
      <p:sp>
        <p:nvSpPr>
          <p:cNvPr id="4" name="Text Placeholder 3"/>
          <p:cNvSpPr>
            <a:spLocks noGrp="1"/>
          </p:cNvSpPr>
          <p:nvPr>
            <p:ph type="body" sz="quarter" idx="10"/>
          </p:nvPr>
        </p:nvSpPr>
        <p:spPr>
          <a:xfrm>
            <a:off x="457200" y="954085"/>
            <a:ext cx="8229600" cy="381561"/>
          </a:xfrm>
        </p:spPr>
        <p:txBody>
          <a:bodyPr vert="horz" lIns="0" tIns="0" rIns="0" bIns="0" anchor="t"/>
          <a:lstStyle/>
          <a:p>
            <a:r>
              <a:rPr lang="en-US">
                <a:latin typeface="Gill Sans MT"/>
              </a:rPr>
              <a:t>Thursday, July 23, 1:00 PM</a:t>
            </a:r>
          </a:p>
        </p:txBody>
      </p:sp>
      <p:sp>
        <p:nvSpPr>
          <p:cNvPr id="8" name="TextBox 7"/>
          <p:cNvSpPr txBox="1"/>
          <p:nvPr/>
        </p:nvSpPr>
        <p:spPr>
          <a:xfrm>
            <a:off x="4572000" y="4636782"/>
            <a:ext cx="4322457" cy="1267133"/>
          </a:xfrm>
          <a:prstGeom prst="rect">
            <a:avLst/>
          </a:prstGeom>
        </p:spPr>
        <p:txBody>
          <a:bodyPr wrap="square" lIns="0" tIns="0" rtlCol="0" anchor="t">
            <a:noAutofit/>
          </a:bodyPr>
          <a:lstStyle/>
          <a:p>
            <a:r>
              <a:rPr lang="en-US" altLang="en-US" sz="1600" u="sng">
                <a:solidFill>
                  <a:srgbClr val="00588F"/>
                </a:solidFill>
                <a:latin typeface="Gill Sans MT" panose="020B0502020104020203" pitchFamily="34" charset="0"/>
              </a:rPr>
              <a:t>Considerations:</a:t>
            </a:r>
          </a:p>
          <a:p>
            <a:pPr marL="285750" indent="-285750">
              <a:buFont typeface="Arial" panose="020B0604020202020204" pitchFamily="34" charset="0"/>
              <a:buChar char="•"/>
            </a:pPr>
            <a:r>
              <a:rPr lang="en-US" sz="1600">
                <a:solidFill>
                  <a:srgbClr val="00588F"/>
                </a:solidFill>
                <a:latin typeface="Gill Sans MT"/>
              </a:rPr>
              <a:t>What disruptions could the organization anticipate based on this prediction?</a:t>
            </a:r>
          </a:p>
          <a:p>
            <a:pPr marL="285750" indent="-285750">
              <a:buFont typeface="Arial" panose="020B0604020202020204" pitchFamily="34" charset="0"/>
              <a:buChar char="•"/>
            </a:pPr>
            <a:r>
              <a:rPr lang="en-US" altLang="en-US" sz="1600">
                <a:solidFill>
                  <a:srgbClr val="00588F"/>
                </a:solidFill>
                <a:latin typeface="Gill Sans MT" panose="020B0502020104020203" pitchFamily="34" charset="0"/>
              </a:rPr>
              <a:t>How will the organization’s vendors be impacted, if at all?</a:t>
            </a:r>
            <a:endParaRPr lang="en-US" sz="16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a:p>
            <a:endParaRPr lang="en-US" altLang="en-US" sz="14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a:p>
            <a:pPr marL="285750" indent="-285750">
              <a:buFont typeface="Arial" panose="020B0604020202020204" pitchFamily="34" charset="0"/>
              <a:buChar char="•"/>
            </a:pPr>
            <a:endParaRPr lang="en-US" sz="1400">
              <a:solidFill>
                <a:srgbClr val="00588F"/>
              </a:solidFill>
              <a:latin typeface="Gill Sans MT" panose="020B0502020104020203" pitchFamily="34" charset="0"/>
            </a:endParaRPr>
          </a:p>
        </p:txBody>
      </p:sp>
      <p:pic>
        <p:nvPicPr>
          <p:cNvPr id="7" name="Picture 6">
            <a:extLst>
              <a:ext uri="{FF2B5EF4-FFF2-40B4-BE49-F238E27FC236}">
                <a16:creationId xmlns:a16="http://schemas.microsoft.com/office/drawing/2014/main" id="{37F70CF7-37E1-4FCE-9565-8552CA616398}"/>
              </a:ext>
            </a:extLst>
          </p:cNvPr>
          <p:cNvPicPr>
            <a:picLocks noChangeAspect="1"/>
          </p:cNvPicPr>
          <p:nvPr/>
        </p:nvPicPr>
        <p:blipFill>
          <a:blip r:embed="rId2"/>
          <a:stretch>
            <a:fillRect/>
          </a:stretch>
        </p:blipFill>
        <p:spPr>
          <a:xfrm>
            <a:off x="4572000" y="1549022"/>
            <a:ext cx="3981642" cy="2644698"/>
          </a:xfrm>
          <a:prstGeom prst="rect">
            <a:avLst/>
          </a:prstGeom>
        </p:spPr>
      </p:pic>
    </p:spTree>
    <p:extLst>
      <p:ext uri="{BB962C8B-B14F-4D97-AF65-F5344CB8AC3E}">
        <p14:creationId xmlns:p14="http://schemas.microsoft.com/office/powerpoint/2010/main" val="266930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8"/>
          <p:cNvSpPr>
            <a:spLocks noGrp="1"/>
          </p:cNvSpPr>
          <p:nvPr>
            <p:ph type="body" idx="14"/>
          </p:nvPr>
        </p:nvSpPr>
        <p:spPr>
          <a:xfrm>
            <a:off x="275139" y="157466"/>
            <a:ext cx="8433844" cy="709920"/>
          </a:xfrm>
          <a:solidFill>
            <a:srgbClr val="FFC000"/>
          </a:solidFill>
        </p:spPr>
        <p:txBody>
          <a:bodyPr/>
          <a:lstStyle/>
          <a:p>
            <a:pPr algn="ctr"/>
            <a:r>
              <a:rPr lang="en-US" sz="4000" b="1" i="1">
                <a:solidFill>
                  <a:srgbClr val="FFFFFE"/>
                </a:solidFill>
                <a:latin typeface="Gill Sans MT"/>
              </a:rPr>
              <a:t>BEAT THE HEAT</a:t>
            </a:r>
            <a:endParaRPr lang="en-US" sz="4000" b="1" i="1">
              <a:solidFill>
                <a:srgbClr val="FFFFFE"/>
              </a:solidFill>
              <a:latin typeface="Gill Sans MT" panose="020B0502020104020203" pitchFamily="34" charset="0"/>
            </a:endParaRPr>
          </a:p>
        </p:txBody>
      </p:sp>
      <p:pic>
        <p:nvPicPr>
          <p:cNvPr id="11" name="Picture 12">
            <a:extLst>
              <a:ext uri="{FF2B5EF4-FFF2-40B4-BE49-F238E27FC236}">
                <a16:creationId xmlns:a16="http://schemas.microsoft.com/office/drawing/2014/main" id="{2004F64C-77A0-4A1B-A94E-B7C503B5A227}"/>
              </a:ext>
            </a:extLst>
          </p:cNvPr>
          <p:cNvPicPr>
            <a:picLocks noChangeAspect="1"/>
          </p:cNvPicPr>
          <p:nvPr/>
        </p:nvPicPr>
        <p:blipFill>
          <a:blip r:embed="rId2"/>
          <a:stretch>
            <a:fillRect/>
          </a:stretch>
        </p:blipFill>
        <p:spPr>
          <a:xfrm>
            <a:off x="713119" y="2696101"/>
            <a:ext cx="7804029" cy="3406743"/>
          </a:xfrm>
          <a:prstGeom prst="rect">
            <a:avLst/>
          </a:prstGeom>
        </p:spPr>
      </p:pic>
      <p:sp>
        <p:nvSpPr>
          <p:cNvPr id="14" name="TextBox 1">
            <a:extLst>
              <a:ext uri="{FF2B5EF4-FFF2-40B4-BE49-F238E27FC236}">
                <a16:creationId xmlns:a16="http://schemas.microsoft.com/office/drawing/2014/main" id="{A64D011C-6455-482A-80B2-87A48F451B9D}"/>
              </a:ext>
            </a:extLst>
          </p:cNvPr>
          <p:cNvSpPr txBox="1"/>
          <p:nvPr/>
        </p:nvSpPr>
        <p:spPr>
          <a:xfrm>
            <a:off x="838506" y="1380400"/>
            <a:ext cx="7419491" cy="1083159"/>
          </a:xfrm>
          <a:prstGeom prst="rect">
            <a:avLst/>
          </a:prstGeom>
        </p:spPr>
        <p:txBody>
          <a:bodyPr wrap="square" lIns="0" tIns="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400" i="1" u="sng">
                <a:solidFill>
                  <a:schemeClr val="bg1"/>
                </a:solidFill>
                <a:latin typeface="Gill Sans MT"/>
              </a:rPr>
              <a:t>REMEMBER:</a:t>
            </a:r>
            <a:r>
              <a:rPr lang="en-US" sz="2400" i="1">
                <a:solidFill>
                  <a:schemeClr val="bg1"/>
                </a:solidFill>
                <a:latin typeface="Gill Sans MT"/>
              </a:rPr>
              <a:t> Anyone overcome by heat should be moved to a cool and shaded location. </a:t>
            </a:r>
            <a:r>
              <a:rPr lang="en-US" sz="2400" b="1" i="1">
                <a:solidFill>
                  <a:schemeClr val="bg1"/>
                </a:solidFill>
                <a:latin typeface="Gill Sans MT"/>
              </a:rPr>
              <a:t>Heat stroke is an emergency! In cases of heat stroke call 911.</a:t>
            </a:r>
            <a:endParaRPr lang="en-US" sz="2400" i="1">
              <a:solidFill>
                <a:schemeClr val="bg1"/>
              </a:solidFill>
              <a:latin typeface="Gill Sans MT"/>
            </a:endParaRPr>
          </a:p>
          <a:p>
            <a:endParaRPr lang="en-US"/>
          </a:p>
        </p:txBody>
      </p:sp>
    </p:spTree>
    <p:extLst>
      <p:ext uri="{BB962C8B-B14F-4D97-AF65-F5344CB8AC3E}">
        <p14:creationId xmlns:p14="http://schemas.microsoft.com/office/powerpoint/2010/main" val="1556923011"/>
      </p:ext>
    </p:extLst>
  </p:cSld>
  <p:clrMapOvr>
    <a:masterClrMapping/>
  </p:clrMapOvr>
</p:sld>
</file>

<file path=ppt/theme/theme1.xml><?xml version="1.0" encoding="utf-8"?>
<a:theme xmlns:a="http://schemas.openxmlformats.org/drawingml/2006/main" name="Office Theme">
  <a:themeElements>
    <a:clrScheme name="NYC EM NEW Blue">
      <a:dk1>
        <a:sysClr val="windowText" lastClr="000000"/>
      </a:dk1>
      <a:lt1>
        <a:srgbClr val="FFFFFE"/>
      </a:lt1>
      <a:dk2>
        <a:srgbClr val="00588F"/>
      </a:dk2>
      <a:lt2>
        <a:srgbClr val="00588F"/>
      </a:lt2>
      <a:accent1>
        <a:srgbClr val="FFFFFE"/>
      </a:accent1>
      <a:accent2>
        <a:srgbClr val="FFFFFE"/>
      </a:accent2>
      <a:accent3>
        <a:srgbClr val="FFFFFE"/>
      </a:accent3>
      <a:accent4>
        <a:srgbClr val="FFFEFE"/>
      </a:accent4>
      <a:accent5>
        <a:srgbClr val="FFFFFE"/>
      </a:accent5>
      <a:accent6>
        <a:srgbClr val="FFFFFE"/>
      </a:accent6>
      <a:hlink>
        <a:srgbClr val="FFFFFE"/>
      </a:hlink>
      <a:folHlink>
        <a:srgbClr val="FFFF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lIns="0" tIns="0">
        <a:no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07D4F3F831C442986ACB033C770040" ma:contentTypeVersion="10" ma:contentTypeDescription="Create a new document." ma:contentTypeScope="" ma:versionID="4fc95446712e975f84bad6b32525a37f">
  <xsd:schema xmlns:xsd="http://www.w3.org/2001/XMLSchema" xmlns:xs="http://www.w3.org/2001/XMLSchema" xmlns:p="http://schemas.microsoft.com/office/2006/metadata/properties" xmlns:ns2="24d986fc-8b36-4ce4-9952-1947585bf730" xmlns:ns3="37d01fb0-1ed4-4ddb-bd1e-4b71f82496cc" targetNamespace="http://schemas.microsoft.com/office/2006/metadata/properties" ma:root="true" ma:fieldsID="6a4d37c6398fa87b239e14952796c40e" ns2:_="" ns3:_="">
    <xsd:import namespace="24d986fc-8b36-4ce4-9952-1947585bf730"/>
    <xsd:import namespace="37d01fb0-1ed4-4ddb-bd1e-4b71f82496c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d986fc-8b36-4ce4-9952-1947585bf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01fb0-1ed4-4ddb-bd1e-4b71f82496c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D9F3A6-6A09-4B92-8153-8D60F9D11728}">
  <ds:schemaRefs>
    <ds:schemaRef ds:uri="http://schemas.microsoft.com/sharepoint/v3/contenttype/forms"/>
  </ds:schemaRefs>
</ds:datastoreItem>
</file>

<file path=customXml/itemProps2.xml><?xml version="1.0" encoding="utf-8"?>
<ds:datastoreItem xmlns:ds="http://schemas.openxmlformats.org/officeDocument/2006/customXml" ds:itemID="{E29C8216-4417-4C80-A6EF-C332611E4C0B}">
  <ds:schemaRefs>
    <ds:schemaRef ds:uri="24d986fc-8b36-4ce4-9952-1947585bf730"/>
    <ds:schemaRef ds:uri="37d01fb0-1ed4-4ddb-bd1e-4b71f82496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5616EAE-166A-4F88-BADE-690451ACCA86}">
  <ds:schemaRefs>
    <ds:schemaRef ds:uri="24d986fc-8b36-4ce4-9952-1947585bf730"/>
    <ds:schemaRef ds:uri="37d01fb0-1ed4-4ddb-bd1e-4b71f82496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12</Slides>
  <Notes>0</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C&amp;G Partners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C&amp;G  Partners</dc:creator>
  <cp:revision>1</cp:revision>
  <dcterms:created xsi:type="dcterms:W3CDTF">2014-12-29T23:55:35Z</dcterms:created>
  <dcterms:modified xsi:type="dcterms:W3CDTF">2020-07-07T19:09:46Z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0x0101008507D4F3F831C442986ACB033C770040</vt:lpwstr>
  </property>
</Properties>
</file>