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9" r:id="rId5"/>
    <p:sldId id="288" r:id="rId6"/>
    <p:sldId id="330" r:id="rId7"/>
    <p:sldId id="289" r:id="rId8"/>
    <p:sldId id="370" r:id="rId9"/>
    <p:sldId id="384" r:id="rId10"/>
    <p:sldId id="373" r:id="rId11"/>
    <p:sldId id="372" r:id="rId12"/>
    <p:sldId id="386" r:id="rId13"/>
    <p:sldId id="382" r:id="rId14"/>
    <p:sldId id="385" r:id="rId15"/>
    <p:sldId id="309"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o, Angie" initials="KA" lastIdx="5" clrIdx="0">
    <p:extLst>
      <p:ext uri="{19B8F6BF-5375-455C-9EA6-DF929625EA0E}">
        <p15:presenceInfo xmlns:p15="http://schemas.microsoft.com/office/powerpoint/2012/main" userId="Koo, Angie" providerId="None"/>
      </p:ext>
    </p:extLst>
  </p:cmAuthor>
  <p:cmAuthor id="2" name="Amanda Krawczyk" initials="AK" lastIdx="1" clrIdx="1">
    <p:extLst>
      <p:ext uri="{19B8F6BF-5375-455C-9EA6-DF929625EA0E}">
        <p15:presenceInfo xmlns:p15="http://schemas.microsoft.com/office/powerpoint/2012/main" userId="S::akrawczyk@oem.nyc.gov::91200735-c0f0-40c5-b64f-e4208f18c73c" providerId="AD"/>
      </p:ext>
    </p:extLst>
  </p:cmAuthor>
  <p:cmAuthor id="3" name="Ryan, Colin" initials="RC" lastIdx="11" clrIdx="2">
    <p:extLst>
      <p:ext uri="{19B8F6BF-5375-455C-9EA6-DF929625EA0E}">
        <p15:presenceInfo xmlns:p15="http://schemas.microsoft.com/office/powerpoint/2012/main" userId="S-1-5-21-3806942018-3613293668-464809974-10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8F"/>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7" autoAdjust="0"/>
    <p:restoredTop sz="96400" autoAdjust="0"/>
  </p:normalViewPr>
  <p:slideViewPr>
    <p:cSldViewPr snapToObjects="1">
      <p:cViewPr varScale="1">
        <p:scale>
          <a:sx n="94" d="100"/>
          <a:sy n="94" d="100"/>
        </p:scale>
        <p:origin x="261" y="4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Colin" userId="a3f38586-24bb-4088-8eee-245151e6132b" providerId="ADAL" clId="{F2C6E77F-12A5-4C9E-9EB8-27267A955857}"/>
    <pc:docChg chg="undo modSld">
      <pc:chgData name="Ryan, Colin" userId="a3f38586-24bb-4088-8eee-245151e6132b" providerId="ADAL" clId="{F2C6E77F-12A5-4C9E-9EB8-27267A955857}" dt="2021-02-18T18:20:49.231" v="78"/>
      <pc:docMkLst>
        <pc:docMk/>
      </pc:docMkLst>
      <pc:sldChg chg="modSp addCm delCm modCm">
        <pc:chgData name="Ryan, Colin" userId="a3f38586-24bb-4088-8eee-245151e6132b" providerId="ADAL" clId="{F2C6E77F-12A5-4C9E-9EB8-27267A955857}" dt="2021-02-18T18:20:49.231" v="78"/>
        <pc:sldMkLst>
          <pc:docMk/>
          <pc:sldMk cId="3674054878" sldId="289"/>
        </pc:sldMkLst>
        <pc:spChg chg="mod">
          <ac:chgData name="Ryan, Colin" userId="a3f38586-24bb-4088-8eee-245151e6132b" providerId="ADAL" clId="{F2C6E77F-12A5-4C9E-9EB8-27267A955857}" dt="2021-02-18T18:20:38.533" v="77" actId="20577"/>
          <ac:spMkLst>
            <pc:docMk/>
            <pc:sldMk cId="3674054878" sldId="289"/>
            <ac:spMk id="3" creationId="{00000000-0000-0000-0000-000000000000}"/>
          </ac:spMkLst>
        </pc:spChg>
        <pc:spChg chg="mod">
          <ac:chgData name="Ryan, Colin" userId="a3f38586-24bb-4088-8eee-245151e6132b" providerId="ADAL" clId="{F2C6E77F-12A5-4C9E-9EB8-27267A955857}" dt="2021-02-16T15:27:37.318" v="41" actId="20577"/>
          <ac:spMkLst>
            <pc:docMk/>
            <pc:sldMk cId="3674054878" sldId="289"/>
            <ac:spMk id="4" creationId="{00000000-0000-0000-0000-000000000000}"/>
          </ac:spMkLst>
        </pc:spChg>
        <pc:spChg chg="mod">
          <ac:chgData name="Ryan, Colin" userId="a3f38586-24bb-4088-8eee-245151e6132b" providerId="ADAL" clId="{F2C6E77F-12A5-4C9E-9EB8-27267A955857}" dt="2021-02-16T15:29:33.690" v="51" actId="1076"/>
          <ac:spMkLst>
            <pc:docMk/>
            <pc:sldMk cId="3674054878" sldId="289"/>
            <ac:spMk id="5" creationId="{7E179773-3ADC-49F8-99D6-3C04A3693401}"/>
          </ac:spMkLst>
        </pc:spChg>
        <pc:picChg chg="mod">
          <ac:chgData name="Ryan, Colin" userId="a3f38586-24bb-4088-8eee-245151e6132b" providerId="ADAL" clId="{F2C6E77F-12A5-4C9E-9EB8-27267A955857}" dt="2021-02-16T15:29:38.159" v="53" actId="1076"/>
          <ac:picMkLst>
            <pc:docMk/>
            <pc:sldMk cId="3674054878" sldId="289"/>
            <ac:picMk id="9" creationId="{9FB222BC-9135-42E6-8E2D-28ACD4EC0DCE}"/>
          </ac:picMkLst>
        </pc:picChg>
      </pc:sldChg>
      <pc:sldChg chg="modSp">
        <pc:chgData name="Ryan, Colin" userId="a3f38586-24bb-4088-8eee-245151e6132b" providerId="ADAL" clId="{F2C6E77F-12A5-4C9E-9EB8-27267A955857}" dt="2021-02-16T15:27:32.308" v="38" actId="20577"/>
        <pc:sldMkLst>
          <pc:docMk/>
          <pc:sldMk cId="3256168479" sldId="330"/>
        </pc:sldMkLst>
        <pc:spChg chg="mod">
          <ac:chgData name="Ryan, Colin" userId="a3f38586-24bb-4088-8eee-245151e6132b" providerId="ADAL" clId="{F2C6E77F-12A5-4C9E-9EB8-27267A955857}" dt="2021-02-16T15:27:32.308" v="38" actId="20577"/>
          <ac:spMkLst>
            <pc:docMk/>
            <pc:sldMk cId="3256168479" sldId="330"/>
            <ac:spMk id="10" creationId="{00000000-0000-0000-0000-000000000000}"/>
          </ac:spMkLst>
        </pc:spChg>
      </pc:sldChg>
      <pc:sldChg chg="modSp">
        <pc:chgData name="Ryan, Colin" userId="a3f38586-24bb-4088-8eee-245151e6132b" providerId="ADAL" clId="{F2C6E77F-12A5-4C9E-9EB8-27267A955857}" dt="2021-02-16T15:21:26.623" v="31" actId="2711"/>
        <pc:sldMkLst>
          <pc:docMk/>
          <pc:sldMk cId="3939836907" sldId="370"/>
        </pc:sldMkLst>
        <pc:spChg chg="mod">
          <ac:chgData name="Ryan, Colin" userId="a3f38586-24bb-4088-8eee-245151e6132b" providerId="ADAL" clId="{F2C6E77F-12A5-4C9E-9EB8-27267A955857}" dt="2021-02-16T15:21:26.623" v="31" actId="2711"/>
          <ac:spMkLst>
            <pc:docMk/>
            <pc:sldMk cId="3939836907" sldId="370"/>
            <ac:spMk id="3" creationId="{F527BD71-0178-4F7A-808E-DD6E8C455FE7}"/>
          </ac:spMkLst>
        </pc:spChg>
      </pc:sldChg>
      <pc:sldChg chg="modSp">
        <pc:chgData name="Ryan, Colin" userId="a3f38586-24bb-4088-8eee-245151e6132b" providerId="ADAL" clId="{F2C6E77F-12A5-4C9E-9EB8-27267A955857}" dt="2021-02-16T15:30:53.500" v="62" actId="1076"/>
        <pc:sldMkLst>
          <pc:docMk/>
          <pc:sldMk cId="3753912601" sldId="372"/>
        </pc:sldMkLst>
        <pc:spChg chg="mod">
          <ac:chgData name="Ryan, Colin" userId="a3f38586-24bb-4088-8eee-245151e6132b" providerId="ADAL" clId="{F2C6E77F-12A5-4C9E-9EB8-27267A955857}" dt="2021-02-16T15:30:53.500" v="62" actId="1076"/>
          <ac:spMkLst>
            <pc:docMk/>
            <pc:sldMk cId="3753912601" sldId="372"/>
            <ac:spMk id="5" creationId="{69DC578B-974A-4221-BE9A-FFBF444334EA}"/>
          </ac:spMkLst>
        </pc:spChg>
      </pc:sldChg>
      <pc:sldChg chg="modSp">
        <pc:chgData name="Ryan, Colin" userId="a3f38586-24bb-4088-8eee-245151e6132b" providerId="ADAL" clId="{F2C6E77F-12A5-4C9E-9EB8-27267A955857}" dt="2021-02-16T15:30:44.925" v="61" actId="20577"/>
        <pc:sldMkLst>
          <pc:docMk/>
          <pc:sldMk cId="1114125441" sldId="373"/>
        </pc:sldMkLst>
        <pc:spChg chg="mod">
          <ac:chgData name="Ryan, Colin" userId="a3f38586-24bb-4088-8eee-245151e6132b" providerId="ADAL" clId="{F2C6E77F-12A5-4C9E-9EB8-27267A955857}" dt="2021-02-16T15:30:44.925" v="61" actId="20577"/>
          <ac:spMkLst>
            <pc:docMk/>
            <pc:sldMk cId="1114125441" sldId="373"/>
            <ac:spMk id="5" creationId="{7E179773-3ADC-49F8-99D6-3C04A3693401}"/>
          </ac:spMkLst>
        </pc:spChg>
        <pc:spChg chg="mod">
          <ac:chgData name="Ryan, Colin" userId="a3f38586-24bb-4088-8eee-245151e6132b" providerId="ADAL" clId="{F2C6E77F-12A5-4C9E-9EB8-27267A955857}" dt="2021-02-16T15:30:18.328" v="58" actId="1076"/>
          <ac:spMkLst>
            <pc:docMk/>
            <pc:sldMk cId="1114125441" sldId="373"/>
            <ac:spMk id="8" creationId="{E003BC9C-1743-4E4C-90CC-FE8DFDF6131D}"/>
          </ac:spMkLst>
        </pc:spChg>
        <pc:picChg chg="mod">
          <ac:chgData name="Ryan, Colin" userId="a3f38586-24bb-4088-8eee-245151e6132b" providerId="ADAL" clId="{F2C6E77F-12A5-4C9E-9EB8-27267A955857}" dt="2021-02-16T15:30:08.284" v="57" actId="1076"/>
          <ac:picMkLst>
            <pc:docMk/>
            <pc:sldMk cId="1114125441" sldId="373"/>
            <ac:picMk id="7" creationId="{17E4E73B-0266-40E2-A0E4-83AE12ADC148}"/>
          </ac:picMkLst>
        </pc:picChg>
      </pc:sldChg>
      <pc:sldChg chg="modSp">
        <pc:chgData name="Ryan, Colin" userId="a3f38586-24bb-4088-8eee-245151e6132b" providerId="ADAL" clId="{F2C6E77F-12A5-4C9E-9EB8-27267A955857}" dt="2021-02-16T15:32:17.634" v="70" actId="1076"/>
        <pc:sldMkLst>
          <pc:docMk/>
          <pc:sldMk cId="3208746654" sldId="382"/>
        </pc:sldMkLst>
        <pc:spChg chg="mod">
          <ac:chgData name="Ryan, Colin" userId="a3f38586-24bb-4088-8eee-245151e6132b" providerId="ADAL" clId="{F2C6E77F-12A5-4C9E-9EB8-27267A955857}" dt="2021-02-16T15:25:23.304" v="34" actId="1076"/>
          <ac:spMkLst>
            <pc:docMk/>
            <pc:sldMk cId="3208746654" sldId="382"/>
            <ac:spMk id="3" creationId="{00000000-0000-0000-0000-000000000000}"/>
          </ac:spMkLst>
        </pc:spChg>
        <pc:spChg chg="mod">
          <ac:chgData name="Ryan, Colin" userId="a3f38586-24bb-4088-8eee-245151e6132b" providerId="ADAL" clId="{F2C6E77F-12A5-4C9E-9EB8-27267A955857}" dt="2021-02-16T15:32:17.634" v="70" actId="1076"/>
          <ac:spMkLst>
            <pc:docMk/>
            <pc:sldMk cId="3208746654" sldId="382"/>
            <ac:spMk id="8" creationId="{00000000-0000-0000-0000-000000000000}"/>
          </ac:spMkLst>
        </pc:spChg>
        <pc:spChg chg="mod">
          <ac:chgData name="Ryan, Colin" userId="a3f38586-24bb-4088-8eee-245151e6132b" providerId="ADAL" clId="{F2C6E77F-12A5-4C9E-9EB8-27267A955857}" dt="2021-02-16T15:32:11.547" v="69" actId="1076"/>
          <ac:spMkLst>
            <pc:docMk/>
            <pc:sldMk cId="3208746654" sldId="382"/>
            <ac:spMk id="12" creationId="{65DAD144-B9E6-4445-B768-2F69643C7887}"/>
          </ac:spMkLst>
        </pc:spChg>
        <pc:picChg chg="mod">
          <ac:chgData name="Ryan, Colin" userId="a3f38586-24bb-4088-8eee-245151e6132b" providerId="ADAL" clId="{F2C6E77F-12A5-4C9E-9EB8-27267A955857}" dt="2021-02-16T15:32:06.600" v="68" actId="1076"/>
          <ac:picMkLst>
            <pc:docMk/>
            <pc:sldMk cId="3208746654" sldId="382"/>
            <ac:picMk id="11" creationId="{2DB1BBBE-A526-4AA9-9F5E-0734135782CB}"/>
          </ac:picMkLst>
        </pc:picChg>
      </pc:sldChg>
      <pc:sldChg chg="modSp">
        <pc:chgData name="Ryan, Colin" userId="a3f38586-24bb-4088-8eee-245151e6132b" providerId="ADAL" clId="{F2C6E77F-12A5-4C9E-9EB8-27267A955857}" dt="2021-02-16T15:25:49.239" v="35" actId="1076"/>
        <pc:sldMkLst>
          <pc:docMk/>
          <pc:sldMk cId="3996961098" sldId="385"/>
        </pc:sldMkLst>
        <pc:spChg chg="mod">
          <ac:chgData name="Ryan, Colin" userId="a3f38586-24bb-4088-8eee-245151e6132b" providerId="ADAL" clId="{F2C6E77F-12A5-4C9E-9EB8-27267A955857}" dt="2021-02-16T15:25:49.239" v="35" actId="1076"/>
          <ac:spMkLst>
            <pc:docMk/>
            <pc:sldMk cId="3996961098" sldId="385"/>
            <ac:spMk id="7" creationId="{C6E01259-2ABF-4448-ACA4-A75342210096}"/>
          </ac:spMkLst>
        </pc:spChg>
      </pc:sldChg>
      <pc:sldChg chg="modSp">
        <pc:chgData name="Ryan, Colin" userId="a3f38586-24bb-4088-8eee-245151e6132b" providerId="ADAL" clId="{F2C6E77F-12A5-4C9E-9EB8-27267A955857}" dt="2021-02-16T15:31:18.560" v="66" actId="1076"/>
        <pc:sldMkLst>
          <pc:docMk/>
          <pc:sldMk cId="1457721682" sldId="386"/>
        </pc:sldMkLst>
        <pc:spChg chg="mod">
          <ac:chgData name="Ryan, Colin" userId="a3f38586-24bb-4088-8eee-245151e6132b" providerId="ADAL" clId="{F2C6E77F-12A5-4C9E-9EB8-27267A955857}" dt="2021-01-28T19:01:12.784" v="8" actId="20577"/>
          <ac:spMkLst>
            <pc:docMk/>
            <pc:sldMk cId="1457721682" sldId="386"/>
            <ac:spMk id="3" creationId="{00000000-0000-0000-0000-000000000000}"/>
          </ac:spMkLst>
        </pc:spChg>
        <pc:spChg chg="mod">
          <ac:chgData name="Ryan, Colin" userId="a3f38586-24bb-4088-8eee-245151e6132b" providerId="ADAL" clId="{F2C6E77F-12A5-4C9E-9EB8-27267A955857}" dt="2021-02-16T15:31:18.560" v="66" actId="1076"/>
          <ac:spMkLst>
            <pc:docMk/>
            <pc:sldMk cId="1457721682" sldId="386"/>
            <ac:spMk id="5" creationId="{69DC578B-974A-4221-BE9A-FFBF444334EA}"/>
          </ac:spMkLst>
        </pc:spChg>
        <pc:picChg chg="mod">
          <ac:chgData name="Ryan, Colin" userId="a3f38586-24bb-4088-8eee-245151e6132b" providerId="ADAL" clId="{F2C6E77F-12A5-4C9E-9EB8-27267A955857}" dt="2021-02-16T15:31:10.040" v="65" actId="1076"/>
          <ac:picMkLst>
            <pc:docMk/>
            <pc:sldMk cId="1457721682" sldId="386"/>
            <ac:picMk id="8" creationId="{C5B84280-8AC6-4DD9-81FD-6D6C46194C38}"/>
          </ac:picMkLst>
        </pc:picChg>
      </pc:sldChg>
    </pc:docChg>
  </pc:docChgLst>
  <pc:docChgLst>
    <pc:chgData name="Ryan, Colin" userId="a3f38586-24bb-4088-8eee-245151e6132b" providerId="ADAL" clId="{86A92CDB-8F74-41BC-AE5C-64C6DE6F8F89}"/>
    <pc:docChg chg="undo redo custSel addSld delSld modSld sldOrd">
      <pc:chgData name="Ryan, Colin" userId="a3f38586-24bb-4088-8eee-245151e6132b" providerId="ADAL" clId="{86A92CDB-8F74-41BC-AE5C-64C6DE6F8F89}" dt="2021-01-26T15:13:01.389" v="4953" actId="1076"/>
      <pc:docMkLst>
        <pc:docMk/>
      </pc:docMkLst>
      <pc:sldChg chg="addSp delSp modSp addCm delCm modCm">
        <pc:chgData name="Ryan, Colin" userId="a3f38586-24bb-4088-8eee-245151e6132b" providerId="ADAL" clId="{86A92CDB-8F74-41BC-AE5C-64C6DE6F8F89}" dt="2021-01-21T15:20:03.890" v="4382"/>
        <pc:sldMkLst>
          <pc:docMk/>
          <pc:sldMk cId="2717657710" sldId="259"/>
        </pc:sldMkLst>
        <pc:picChg chg="del">
          <ac:chgData name="Ryan, Colin" userId="a3f38586-24bb-4088-8eee-245151e6132b" providerId="ADAL" clId="{86A92CDB-8F74-41BC-AE5C-64C6DE6F8F89}" dt="2021-01-19T16:40:02.034" v="3770" actId="478"/>
          <ac:picMkLst>
            <pc:docMk/>
            <pc:sldMk cId="2717657710" sldId="259"/>
            <ac:picMk id="5" creationId="{00000000-0000-0000-0000-000000000000}"/>
          </ac:picMkLst>
        </pc:picChg>
        <pc:picChg chg="add mod modCrop">
          <ac:chgData name="Ryan, Colin" userId="a3f38586-24bb-4088-8eee-245151e6132b" providerId="ADAL" clId="{86A92CDB-8F74-41BC-AE5C-64C6DE6F8F89}" dt="2021-01-19T16:41:26.795" v="3776" actId="14100"/>
          <ac:picMkLst>
            <pc:docMk/>
            <pc:sldMk cId="2717657710" sldId="259"/>
            <ac:picMk id="6" creationId="{40E1DC32-2766-4DD4-81F7-B0B9CCD4B48C}"/>
          </ac:picMkLst>
        </pc:picChg>
        <pc:picChg chg="add mod">
          <ac:chgData name="Ryan, Colin" userId="a3f38586-24bb-4088-8eee-245151e6132b" providerId="ADAL" clId="{86A92CDB-8F74-41BC-AE5C-64C6DE6F8F89}" dt="2021-01-21T15:19:56.302" v="4381" actId="14100"/>
          <ac:picMkLst>
            <pc:docMk/>
            <pc:sldMk cId="2717657710" sldId="259"/>
            <ac:picMk id="11" creationId="{16305C24-AEF3-4BF2-AED7-9CEE36B30C6A}"/>
          </ac:picMkLst>
        </pc:picChg>
      </pc:sldChg>
      <pc:sldChg chg="addSp delSp modSp">
        <pc:chgData name="Ryan, Colin" userId="a3f38586-24bb-4088-8eee-245151e6132b" providerId="ADAL" clId="{86A92CDB-8F74-41BC-AE5C-64C6DE6F8F89}" dt="2021-01-21T19:57:33.124" v="4714" actId="20577"/>
        <pc:sldMkLst>
          <pc:docMk/>
          <pc:sldMk cId="3674054878" sldId="289"/>
        </pc:sldMkLst>
        <pc:spChg chg="mod">
          <ac:chgData name="Ryan, Colin" userId="a3f38586-24bb-4088-8eee-245151e6132b" providerId="ADAL" clId="{86A92CDB-8F74-41BC-AE5C-64C6DE6F8F89}" dt="2021-01-05T20:42:53.979" v="34" actId="1076"/>
          <ac:spMkLst>
            <pc:docMk/>
            <pc:sldMk cId="3674054878" sldId="289"/>
            <ac:spMk id="2" creationId="{00000000-0000-0000-0000-000000000000}"/>
          </ac:spMkLst>
        </pc:spChg>
        <pc:spChg chg="mod">
          <ac:chgData name="Ryan, Colin" userId="a3f38586-24bb-4088-8eee-245151e6132b" providerId="ADAL" clId="{86A92CDB-8F74-41BC-AE5C-64C6DE6F8F89}" dt="2021-01-19T16:45:20.966" v="3797" actId="20577"/>
          <ac:spMkLst>
            <pc:docMk/>
            <pc:sldMk cId="3674054878" sldId="289"/>
            <ac:spMk id="3" creationId="{00000000-0000-0000-0000-000000000000}"/>
          </ac:spMkLst>
        </pc:spChg>
        <pc:spChg chg="mod">
          <ac:chgData name="Ryan, Colin" userId="a3f38586-24bb-4088-8eee-245151e6132b" providerId="ADAL" clId="{86A92CDB-8F74-41BC-AE5C-64C6DE6F8F89}" dt="2021-01-21T19:57:33.124" v="4714" actId="20577"/>
          <ac:spMkLst>
            <pc:docMk/>
            <pc:sldMk cId="3674054878" sldId="289"/>
            <ac:spMk id="4" creationId="{00000000-0000-0000-0000-000000000000}"/>
          </ac:spMkLst>
        </pc:spChg>
        <pc:spChg chg="add mod">
          <ac:chgData name="Ryan, Colin" userId="a3f38586-24bb-4088-8eee-245151e6132b" providerId="ADAL" clId="{86A92CDB-8F74-41BC-AE5C-64C6DE6F8F89}" dt="2021-01-19T19:34:35.635" v="4129" actId="20577"/>
          <ac:spMkLst>
            <pc:docMk/>
            <pc:sldMk cId="3674054878" sldId="289"/>
            <ac:spMk id="5" creationId="{7E179773-3ADC-49F8-99D6-3C04A3693401}"/>
          </ac:spMkLst>
        </pc:spChg>
        <pc:picChg chg="add del mod">
          <ac:chgData name="Ryan, Colin" userId="a3f38586-24bb-4088-8eee-245151e6132b" providerId="ADAL" clId="{86A92CDB-8F74-41BC-AE5C-64C6DE6F8F89}" dt="2021-01-14T16:47:15.227" v="2557" actId="478"/>
          <ac:picMkLst>
            <pc:docMk/>
            <pc:sldMk cId="3674054878" sldId="289"/>
            <ac:picMk id="7" creationId="{A0A8F045-6CD4-4987-BAB1-D7D214D0D085}"/>
          </ac:picMkLst>
        </pc:picChg>
        <pc:picChg chg="add mod">
          <ac:chgData name="Ryan, Colin" userId="a3f38586-24bb-4088-8eee-245151e6132b" providerId="ADAL" clId="{86A92CDB-8F74-41BC-AE5C-64C6DE6F8F89}" dt="2021-01-14T16:50:36.749" v="2560" actId="1076"/>
          <ac:picMkLst>
            <pc:docMk/>
            <pc:sldMk cId="3674054878" sldId="289"/>
            <ac:picMk id="9" creationId="{9FB222BC-9135-42E6-8E2D-28ACD4EC0DCE}"/>
          </ac:picMkLst>
        </pc:picChg>
      </pc:sldChg>
      <pc:sldChg chg="add addCm delCm modCm">
        <pc:chgData name="Ryan, Colin" userId="a3f38586-24bb-4088-8eee-245151e6132b" providerId="ADAL" clId="{86A92CDB-8F74-41BC-AE5C-64C6DE6F8F89}" dt="2021-01-19T19:48:23.347" v="4195"/>
        <pc:sldMkLst>
          <pc:docMk/>
          <pc:sldMk cId="2888473862" sldId="309"/>
        </pc:sldMkLst>
      </pc:sldChg>
      <pc:sldChg chg="modSp">
        <pc:chgData name="Ryan, Colin" userId="a3f38586-24bb-4088-8eee-245151e6132b" providerId="ADAL" clId="{86A92CDB-8F74-41BC-AE5C-64C6DE6F8F89}" dt="2021-01-21T19:57:44.152" v="4718" actId="20577"/>
        <pc:sldMkLst>
          <pc:docMk/>
          <pc:sldMk cId="3256168479" sldId="330"/>
        </pc:sldMkLst>
        <pc:spChg chg="mod">
          <ac:chgData name="Ryan, Colin" userId="a3f38586-24bb-4088-8eee-245151e6132b" providerId="ADAL" clId="{86A92CDB-8F74-41BC-AE5C-64C6DE6F8F89}" dt="2021-01-14T19:40:31.898" v="3306" actId="20577"/>
          <ac:spMkLst>
            <pc:docMk/>
            <pc:sldMk cId="3256168479" sldId="330"/>
            <ac:spMk id="4" creationId="{00000000-0000-0000-0000-000000000000}"/>
          </ac:spMkLst>
        </pc:spChg>
        <pc:spChg chg="mod">
          <ac:chgData name="Ryan, Colin" userId="a3f38586-24bb-4088-8eee-245151e6132b" providerId="ADAL" clId="{86A92CDB-8F74-41BC-AE5C-64C6DE6F8F89}" dt="2021-01-21T19:57:44.152" v="4718" actId="20577"/>
          <ac:spMkLst>
            <pc:docMk/>
            <pc:sldMk cId="3256168479" sldId="330"/>
            <ac:spMk id="10" creationId="{00000000-0000-0000-0000-000000000000}"/>
          </ac:spMkLst>
        </pc:spChg>
      </pc:sldChg>
      <pc:sldChg chg="addSp delSp modSp ord">
        <pc:chgData name="Ryan, Colin" userId="a3f38586-24bb-4088-8eee-245151e6132b" providerId="ADAL" clId="{86A92CDB-8F74-41BC-AE5C-64C6DE6F8F89}" dt="2021-01-21T19:50:15.755" v="4385" actId="1076"/>
        <pc:sldMkLst>
          <pc:docMk/>
          <pc:sldMk cId="3939836907" sldId="370"/>
        </pc:sldMkLst>
        <pc:spChg chg="add mod">
          <ac:chgData name="Ryan, Colin" userId="a3f38586-24bb-4088-8eee-245151e6132b" providerId="ADAL" clId="{86A92CDB-8F74-41BC-AE5C-64C6DE6F8F89}" dt="2021-01-21T19:50:15.755" v="4385" actId="1076"/>
          <ac:spMkLst>
            <pc:docMk/>
            <pc:sldMk cId="3939836907" sldId="370"/>
            <ac:spMk id="3" creationId="{F527BD71-0178-4F7A-808E-DD6E8C455FE7}"/>
          </ac:spMkLst>
        </pc:spChg>
        <pc:spChg chg="del">
          <ac:chgData name="Ryan, Colin" userId="a3f38586-24bb-4088-8eee-245151e6132b" providerId="ADAL" clId="{86A92CDB-8F74-41BC-AE5C-64C6DE6F8F89}" dt="2021-01-07T14:11:25.765" v="643" actId="478"/>
          <ac:spMkLst>
            <pc:docMk/>
            <pc:sldMk cId="3939836907" sldId="370"/>
            <ac:spMk id="4" creationId="{00000000-0000-0000-0000-000000000000}"/>
          </ac:spMkLst>
        </pc:spChg>
        <pc:spChg chg="add mod">
          <ac:chgData name="Ryan, Colin" userId="a3f38586-24bb-4088-8eee-245151e6132b" providerId="ADAL" clId="{86A92CDB-8F74-41BC-AE5C-64C6DE6F8F89}" dt="2021-01-07T14:11:19.902" v="642" actId="20577"/>
          <ac:spMkLst>
            <pc:docMk/>
            <pc:sldMk cId="3939836907" sldId="370"/>
            <ac:spMk id="5" creationId="{588C02CD-AD54-49F5-8A7D-DC93008FD1EE}"/>
          </ac:spMkLst>
        </pc:spChg>
        <pc:spChg chg="add mod">
          <ac:chgData name="Ryan, Colin" userId="a3f38586-24bb-4088-8eee-245151e6132b" providerId="ADAL" clId="{86A92CDB-8F74-41BC-AE5C-64C6DE6F8F89}" dt="2021-01-07T14:11:37.933" v="646" actId="767"/>
          <ac:spMkLst>
            <pc:docMk/>
            <pc:sldMk cId="3939836907" sldId="370"/>
            <ac:spMk id="7" creationId="{5979338C-89AD-4E30-BDD5-D43D9AE65A00}"/>
          </ac:spMkLst>
        </pc:spChg>
        <pc:spChg chg="add mod">
          <ac:chgData name="Ryan, Colin" userId="a3f38586-24bb-4088-8eee-245151e6132b" providerId="ADAL" clId="{86A92CDB-8F74-41BC-AE5C-64C6DE6F8F89}" dt="2021-01-12T17:17:30.454" v="2397" actId="1076"/>
          <ac:spMkLst>
            <pc:docMk/>
            <pc:sldMk cId="3939836907" sldId="370"/>
            <ac:spMk id="8" creationId="{C39E6B36-E6CB-44BD-A299-9120B2BDB733}"/>
          </ac:spMkLst>
        </pc:spChg>
        <pc:spChg chg="add mod">
          <ac:chgData name="Ryan, Colin" userId="a3f38586-24bb-4088-8eee-245151e6132b" providerId="ADAL" clId="{86A92CDB-8F74-41BC-AE5C-64C6DE6F8F89}" dt="2021-01-19T19:20:56.318" v="4111" actId="20577"/>
          <ac:spMkLst>
            <pc:docMk/>
            <pc:sldMk cId="3939836907" sldId="370"/>
            <ac:spMk id="9" creationId="{5A090C41-D123-4335-B358-33BEF8EAA738}"/>
          </ac:spMkLst>
        </pc:spChg>
        <pc:spChg chg="del mod">
          <ac:chgData name="Ryan, Colin" userId="a3f38586-24bb-4088-8eee-245151e6132b" providerId="ADAL" clId="{86A92CDB-8F74-41BC-AE5C-64C6DE6F8F89}" dt="2021-01-07T14:11:32.028" v="645" actId="478"/>
          <ac:spMkLst>
            <pc:docMk/>
            <pc:sldMk cId="3939836907" sldId="370"/>
            <ac:spMk id="11" creationId="{00000000-0000-0000-0000-000000000000}"/>
          </ac:spMkLst>
        </pc:spChg>
        <pc:spChg chg="add mod">
          <ac:chgData name="Ryan, Colin" userId="a3f38586-24bb-4088-8eee-245151e6132b" providerId="ADAL" clId="{86A92CDB-8F74-41BC-AE5C-64C6DE6F8F89}" dt="2021-01-21T15:02:39.926" v="4272" actId="1076"/>
          <ac:spMkLst>
            <pc:docMk/>
            <pc:sldMk cId="3939836907" sldId="370"/>
            <ac:spMk id="14" creationId="{1598B30B-6D8A-4307-83AF-3281C4B6EBA2}"/>
          </ac:spMkLst>
        </pc:spChg>
        <pc:picChg chg="add">
          <ac:chgData name="Ryan, Colin" userId="a3f38586-24bb-4088-8eee-245151e6132b" providerId="ADAL" clId="{86A92CDB-8F74-41BC-AE5C-64C6DE6F8F89}" dt="2021-01-07T15:10:48.956" v="929"/>
          <ac:picMkLst>
            <pc:docMk/>
            <pc:sldMk cId="3939836907" sldId="370"/>
            <ac:picMk id="12" creationId="{9BA05104-4549-439C-8489-669778A97AE1}"/>
          </ac:picMkLst>
        </pc:picChg>
        <pc:picChg chg="add mod">
          <ac:chgData name="Ryan, Colin" userId="a3f38586-24bb-4088-8eee-245151e6132b" providerId="ADAL" clId="{86A92CDB-8F74-41BC-AE5C-64C6DE6F8F89}" dt="2021-01-21T15:00:48.542" v="4232" actId="1076"/>
          <ac:picMkLst>
            <pc:docMk/>
            <pc:sldMk cId="3939836907" sldId="370"/>
            <ac:picMk id="13" creationId="{E0C815DB-1C6E-439C-A4EE-A6DC523ABACF}"/>
          </ac:picMkLst>
        </pc:picChg>
      </pc:sldChg>
      <pc:sldChg chg="addSp modSp add">
        <pc:chgData name="Ryan, Colin" userId="a3f38586-24bb-4088-8eee-245151e6132b" providerId="ADAL" clId="{86A92CDB-8F74-41BC-AE5C-64C6DE6F8F89}" dt="2021-01-21T19:59:05.418" v="4780" actId="20577"/>
        <pc:sldMkLst>
          <pc:docMk/>
          <pc:sldMk cId="3753912601" sldId="372"/>
        </pc:sldMkLst>
        <pc:spChg chg="mod">
          <ac:chgData name="Ryan, Colin" userId="a3f38586-24bb-4088-8eee-245151e6132b" providerId="ADAL" clId="{86A92CDB-8F74-41BC-AE5C-64C6DE6F8F89}" dt="2021-01-05T20:43:18.559" v="77" actId="20577"/>
          <ac:spMkLst>
            <pc:docMk/>
            <pc:sldMk cId="3753912601" sldId="372"/>
            <ac:spMk id="2" creationId="{00000000-0000-0000-0000-000000000000}"/>
          </ac:spMkLst>
        </pc:spChg>
        <pc:spChg chg="mod">
          <ac:chgData name="Ryan, Colin" userId="a3f38586-24bb-4088-8eee-245151e6132b" providerId="ADAL" clId="{86A92CDB-8F74-41BC-AE5C-64C6DE6F8F89}" dt="2021-01-21T15:24:26.384" v="4384" actId="14100"/>
          <ac:spMkLst>
            <pc:docMk/>
            <pc:sldMk cId="3753912601" sldId="372"/>
            <ac:spMk id="3" creationId="{00000000-0000-0000-0000-000000000000}"/>
          </ac:spMkLst>
        </pc:spChg>
        <pc:spChg chg="mod">
          <ac:chgData name="Ryan, Colin" userId="a3f38586-24bb-4088-8eee-245151e6132b" providerId="ADAL" clId="{86A92CDB-8F74-41BC-AE5C-64C6DE6F8F89}" dt="2021-01-21T19:59:05.418" v="4780" actId="20577"/>
          <ac:spMkLst>
            <pc:docMk/>
            <pc:sldMk cId="3753912601" sldId="372"/>
            <ac:spMk id="4" creationId="{00000000-0000-0000-0000-000000000000}"/>
          </ac:spMkLst>
        </pc:spChg>
        <pc:spChg chg="add mod">
          <ac:chgData name="Ryan, Colin" userId="a3f38586-24bb-4088-8eee-245151e6132b" providerId="ADAL" clId="{86A92CDB-8F74-41BC-AE5C-64C6DE6F8F89}" dt="2021-01-19T19:43:27.217" v="4177" actId="313"/>
          <ac:spMkLst>
            <pc:docMk/>
            <pc:sldMk cId="3753912601" sldId="372"/>
            <ac:spMk id="5" creationId="{69DC578B-974A-4221-BE9A-FFBF444334EA}"/>
          </ac:spMkLst>
        </pc:spChg>
        <pc:picChg chg="add mod">
          <ac:chgData name="Ryan, Colin" userId="a3f38586-24bb-4088-8eee-245151e6132b" providerId="ADAL" clId="{86A92CDB-8F74-41BC-AE5C-64C6DE6F8F89}" dt="2021-01-14T17:05:56.036" v="2563" actId="1076"/>
          <ac:picMkLst>
            <pc:docMk/>
            <pc:sldMk cId="3753912601" sldId="372"/>
            <ac:picMk id="7" creationId="{FFCC0602-5413-4657-99BC-BC72AC7BC7B2}"/>
          </ac:picMkLst>
        </pc:picChg>
      </pc:sldChg>
      <pc:sldChg chg="addSp modSp add addCm delCm modCm">
        <pc:chgData name="Ryan, Colin" userId="a3f38586-24bb-4088-8eee-245151e6132b" providerId="ADAL" clId="{86A92CDB-8F74-41BC-AE5C-64C6DE6F8F89}" dt="2021-01-21T19:58:59.997" v="4778" actId="20577"/>
        <pc:sldMkLst>
          <pc:docMk/>
          <pc:sldMk cId="1114125441" sldId="373"/>
        </pc:sldMkLst>
        <pc:spChg chg="mod">
          <ac:chgData name="Ryan, Colin" userId="a3f38586-24bb-4088-8eee-245151e6132b" providerId="ADAL" clId="{86A92CDB-8F74-41BC-AE5C-64C6DE6F8F89}" dt="2021-01-07T15:25:23.666" v="980" actId="20577"/>
          <ac:spMkLst>
            <pc:docMk/>
            <pc:sldMk cId="1114125441" sldId="373"/>
            <ac:spMk id="2" creationId="{00000000-0000-0000-0000-000000000000}"/>
          </ac:spMkLst>
        </pc:spChg>
        <pc:spChg chg="mod">
          <ac:chgData name="Ryan, Colin" userId="a3f38586-24bb-4088-8eee-245151e6132b" providerId="ADAL" clId="{86A92CDB-8F74-41BC-AE5C-64C6DE6F8F89}" dt="2021-01-21T15:24:16.298" v="4383" actId="14100"/>
          <ac:spMkLst>
            <pc:docMk/>
            <pc:sldMk cId="1114125441" sldId="373"/>
            <ac:spMk id="3" creationId="{00000000-0000-0000-0000-000000000000}"/>
          </ac:spMkLst>
        </pc:spChg>
        <pc:spChg chg="mod">
          <ac:chgData name="Ryan, Colin" userId="a3f38586-24bb-4088-8eee-245151e6132b" providerId="ADAL" clId="{86A92CDB-8F74-41BC-AE5C-64C6DE6F8F89}" dt="2021-01-21T19:58:59.997" v="4778" actId="20577"/>
          <ac:spMkLst>
            <pc:docMk/>
            <pc:sldMk cId="1114125441" sldId="373"/>
            <ac:spMk id="4" creationId="{00000000-0000-0000-0000-000000000000}"/>
          </ac:spMkLst>
        </pc:spChg>
        <pc:spChg chg="mod">
          <ac:chgData name="Ryan, Colin" userId="a3f38586-24bb-4088-8eee-245151e6132b" providerId="ADAL" clId="{86A92CDB-8F74-41BC-AE5C-64C6DE6F8F89}" dt="2021-01-21T15:04:36.816" v="4280" actId="1076"/>
          <ac:spMkLst>
            <pc:docMk/>
            <pc:sldMk cId="1114125441" sldId="373"/>
            <ac:spMk id="5" creationId="{7E179773-3ADC-49F8-99D6-3C04A3693401}"/>
          </ac:spMkLst>
        </pc:spChg>
        <pc:spChg chg="add mod">
          <ac:chgData name="Ryan, Colin" userId="a3f38586-24bb-4088-8eee-245151e6132b" providerId="ADAL" clId="{86A92CDB-8F74-41BC-AE5C-64C6DE6F8F89}" dt="2021-01-21T15:05:42.153" v="4320" actId="1076"/>
          <ac:spMkLst>
            <pc:docMk/>
            <pc:sldMk cId="1114125441" sldId="373"/>
            <ac:spMk id="8" creationId="{E003BC9C-1743-4E4C-90CC-FE8DFDF6131D}"/>
          </ac:spMkLst>
        </pc:spChg>
        <pc:picChg chg="add mod">
          <ac:chgData name="Ryan, Colin" userId="a3f38586-24bb-4088-8eee-245151e6132b" providerId="ADAL" clId="{86A92CDB-8F74-41BC-AE5C-64C6DE6F8F89}" dt="2021-01-21T15:04:25.924" v="4278" actId="1076"/>
          <ac:picMkLst>
            <pc:docMk/>
            <pc:sldMk cId="1114125441" sldId="373"/>
            <ac:picMk id="7" creationId="{17E4E73B-0266-40E2-A0E4-83AE12ADC148}"/>
          </ac:picMkLst>
        </pc:picChg>
      </pc:sldChg>
      <pc:sldChg chg="addSp delSp modSp add addCm delCm modCm">
        <pc:chgData name="Ryan, Colin" userId="a3f38586-24bb-4088-8eee-245151e6132b" providerId="ADAL" clId="{86A92CDB-8F74-41BC-AE5C-64C6DE6F8F89}" dt="2021-01-26T14:42:09.683" v="4923"/>
        <pc:sldMkLst>
          <pc:docMk/>
          <pc:sldMk cId="3208746654" sldId="382"/>
        </pc:sldMkLst>
        <pc:spChg chg="mod">
          <ac:chgData name="Ryan, Colin" userId="a3f38586-24bb-4088-8eee-245151e6132b" providerId="ADAL" clId="{86A92CDB-8F74-41BC-AE5C-64C6DE6F8F89}" dt="2021-01-14T19:28:42.880" v="2713" actId="20577"/>
          <ac:spMkLst>
            <pc:docMk/>
            <pc:sldMk cId="3208746654" sldId="382"/>
            <ac:spMk id="2" creationId="{00000000-0000-0000-0000-000000000000}"/>
          </ac:spMkLst>
        </pc:spChg>
        <pc:spChg chg="mod">
          <ac:chgData name="Ryan, Colin" userId="a3f38586-24bb-4088-8eee-245151e6132b" providerId="ADAL" clId="{86A92CDB-8F74-41BC-AE5C-64C6DE6F8F89}" dt="2021-01-21T15:08:11.318" v="4334" actId="14100"/>
          <ac:spMkLst>
            <pc:docMk/>
            <pc:sldMk cId="3208746654" sldId="382"/>
            <ac:spMk id="3" creationId="{00000000-0000-0000-0000-000000000000}"/>
          </ac:spMkLst>
        </pc:spChg>
        <pc:spChg chg="mod">
          <ac:chgData name="Ryan, Colin" userId="a3f38586-24bb-4088-8eee-245151e6132b" providerId="ADAL" clId="{86A92CDB-8F74-41BC-AE5C-64C6DE6F8F89}" dt="2021-01-07T16:56:40.660" v="1859" actId="20577"/>
          <ac:spMkLst>
            <pc:docMk/>
            <pc:sldMk cId="3208746654" sldId="382"/>
            <ac:spMk id="4" creationId="{00000000-0000-0000-0000-000000000000}"/>
          </ac:spMkLst>
        </pc:spChg>
        <pc:spChg chg="add del">
          <ac:chgData name="Ryan, Colin" userId="a3f38586-24bb-4088-8eee-245151e6132b" providerId="ADAL" clId="{86A92CDB-8F74-41BC-AE5C-64C6DE6F8F89}" dt="2021-01-14T19:26:28.870" v="2568"/>
          <ac:spMkLst>
            <pc:docMk/>
            <pc:sldMk cId="3208746654" sldId="382"/>
            <ac:spMk id="5" creationId="{9870E731-6E3C-444B-AA4B-CD0F3EBA9079}"/>
          </ac:spMkLst>
        </pc:spChg>
        <pc:spChg chg="mod">
          <ac:chgData name="Ryan, Colin" userId="a3f38586-24bb-4088-8eee-245151e6132b" providerId="ADAL" clId="{86A92CDB-8F74-41BC-AE5C-64C6DE6F8F89}" dt="2021-01-21T15:10:01.209" v="4375" actId="14100"/>
          <ac:spMkLst>
            <pc:docMk/>
            <pc:sldMk cId="3208746654" sldId="382"/>
            <ac:spMk id="8" creationId="{00000000-0000-0000-0000-000000000000}"/>
          </ac:spMkLst>
        </pc:spChg>
        <pc:spChg chg="add mod">
          <ac:chgData name="Ryan, Colin" userId="a3f38586-24bb-4088-8eee-245151e6132b" providerId="ADAL" clId="{86A92CDB-8F74-41BC-AE5C-64C6DE6F8F89}" dt="2021-01-21T15:09:32.202" v="4372" actId="1076"/>
          <ac:spMkLst>
            <pc:docMk/>
            <pc:sldMk cId="3208746654" sldId="382"/>
            <ac:spMk id="12" creationId="{65DAD144-B9E6-4445-B768-2F69643C7887}"/>
          </ac:spMkLst>
        </pc:spChg>
        <pc:picChg chg="add del mod">
          <ac:chgData name="Ryan, Colin" userId="a3f38586-24bb-4088-8eee-245151e6132b" providerId="ADAL" clId="{86A92CDB-8F74-41BC-AE5C-64C6DE6F8F89}" dt="2021-01-21T15:07:43.020" v="4329" actId="478"/>
          <ac:picMkLst>
            <pc:docMk/>
            <pc:sldMk cId="3208746654" sldId="382"/>
            <ac:picMk id="7" creationId="{513B67BE-CA12-4CE6-9814-0FF9AE30E602}"/>
          </ac:picMkLst>
        </pc:picChg>
        <pc:picChg chg="del">
          <ac:chgData name="Ryan, Colin" userId="a3f38586-24bb-4088-8eee-245151e6132b" providerId="ADAL" clId="{86A92CDB-8F74-41BC-AE5C-64C6DE6F8F89}" dt="2021-01-14T19:36:57.259" v="3280" actId="478"/>
          <ac:picMkLst>
            <pc:docMk/>
            <pc:sldMk cId="3208746654" sldId="382"/>
            <ac:picMk id="10" creationId="{00000000-0000-0000-0000-000000000000}"/>
          </ac:picMkLst>
        </pc:picChg>
        <pc:picChg chg="add mod">
          <ac:chgData name="Ryan, Colin" userId="a3f38586-24bb-4088-8eee-245151e6132b" providerId="ADAL" clId="{86A92CDB-8F74-41BC-AE5C-64C6DE6F8F89}" dt="2021-01-26T14:42:03.160" v="4922" actId="14100"/>
          <ac:picMkLst>
            <pc:docMk/>
            <pc:sldMk cId="3208746654" sldId="382"/>
            <ac:picMk id="11" creationId="{2DB1BBBE-A526-4AA9-9F5E-0734135782CB}"/>
          </ac:picMkLst>
        </pc:picChg>
      </pc:sldChg>
      <pc:sldChg chg="addSp delSp modSp add ord addCm delCm modCm">
        <pc:chgData name="Ryan, Colin" userId="a3f38586-24bb-4088-8eee-245151e6132b" providerId="ADAL" clId="{86A92CDB-8F74-41BC-AE5C-64C6DE6F8F89}" dt="2021-01-26T14:43:06.814" v="4943"/>
        <pc:sldMkLst>
          <pc:docMk/>
          <pc:sldMk cId="2493383879" sldId="384"/>
        </pc:sldMkLst>
        <pc:spChg chg="mod">
          <ac:chgData name="Ryan, Colin" userId="a3f38586-24bb-4088-8eee-245151e6132b" providerId="ADAL" clId="{86A92CDB-8F74-41BC-AE5C-64C6DE6F8F89}" dt="2021-01-07T15:45:09.515" v="1379" actId="14100"/>
          <ac:spMkLst>
            <pc:docMk/>
            <pc:sldMk cId="2493383879" sldId="384"/>
            <ac:spMk id="2" creationId="{00000000-0000-0000-0000-000000000000}"/>
          </ac:spMkLst>
        </pc:spChg>
        <pc:spChg chg="mod">
          <ac:chgData name="Ryan, Colin" userId="a3f38586-24bb-4088-8eee-245151e6132b" providerId="ADAL" clId="{86A92CDB-8F74-41BC-AE5C-64C6DE6F8F89}" dt="2021-01-21T19:58:12.435" v="4751" actId="20577"/>
          <ac:spMkLst>
            <pc:docMk/>
            <pc:sldMk cId="2493383879" sldId="384"/>
            <ac:spMk id="3" creationId="{00000000-0000-0000-0000-000000000000}"/>
          </ac:spMkLst>
        </pc:spChg>
        <pc:spChg chg="mod">
          <ac:chgData name="Ryan, Colin" userId="a3f38586-24bb-4088-8eee-245151e6132b" providerId="ADAL" clId="{86A92CDB-8F74-41BC-AE5C-64C6DE6F8F89}" dt="2021-01-21T19:58:55.443" v="4776" actId="20577"/>
          <ac:spMkLst>
            <pc:docMk/>
            <pc:sldMk cId="2493383879" sldId="384"/>
            <ac:spMk id="4" creationId="{00000000-0000-0000-0000-000000000000}"/>
          </ac:spMkLst>
        </pc:spChg>
        <pc:spChg chg="mod">
          <ac:chgData name="Ryan, Colin" userId="a3f38586-24bb-4088-8eee-245151e6132b" providerId="ADAL" clId="{86A92CDB-8F74-41BC-AE5C-64C6DE6F8F89}" dt="2021-01-19T16:46:32.915" v="3800" actId="14100"/>
          <ac:spMkLst>
            <pc:docMk/>
            <pc:sldMk cId="2493383879" sldId="384"/>
            <ac:spMk id="8" creationId="{00000000-0000-0000-0000-000000000000}"/>
          </ac:spMkLst>
        </pc:spChg>
        <pc:picChg chg="del">
          <ac:chgData name="Ryan, Colin" userId="a3f38586-24bb-4088-8eee-245151e6132b" providerId="ADAL" clId="{86A92CDB-8F74-41BC-AE5C-64C6DE6F8F89}" dt="2021-01-14T16:44:12.672" v="2543" actId="478"/>
          <ac:picMkLst>
            <pc:docMk/>
            <pc:sldMk cId="2493383879" sldId="384"/>
            <ac:picMk id="5" creationId="{00000000-0000-0000-0000-000000000000}"/>
          </ac:picMkLst>
        </pc:picChg>
        <pc:picChg chg="add mod">
          <ac:chgData name="Ryan, Colin" userId="a3f38586-24bb-4088-8eee-245151e6132b" providerId="ADAL" clId="{86A92CDB-8F74-41BC-AE5C-64C6DE6F8F89}" dt="2021-01-14T19:24:16.139" v="2566" actId="1076"/>
          <ac:picMkLst>
            <pc:docMk/>
            <pc:sldMk cId="2493383879" sldId="384"/>
            <ac:picMk id="9" creationId="{FB9A23E4-E3B2-4023-9CA5-EE3DFA5CC6A3}"/>
          </ac:picMkLst>
        </pc:picChg>
      </pc:sldChg>
      <pc:sldChg chg="addSp delSp modSp add addCm delCm modCm">
        <pc:chgData name="Ryan, Colin" userId="a3f38586-24bb-4088-8eee-245151e6132b" providerId="ADAL" clId="{86A92CDB-8F74-41BC-AE5C-64C6DE6F8F89}" dt="2021-01-19T19:46:19.152" v="4194" actId="5793"/>
        <pc:sldMkLst>
          <pc:docMk/>
          <pc:sldMk cId="3996961098" sldId="385"/>
        </pc:sldMkLst>
        <pc:spChg chg="mod">
          <ac:chgData name="Ryan, Colin" userId="a3f38586-24bb-4088-8eee-245151e6132b" providerId="ADAL" clId="{86A92CDB-8F74-41BC-AE5C-64C6DE6F8F89}" dt="2021-01-19T19:22:29.562" v="4124" actId="20577"/>
          <ac:spMkLst>
            <pc:docMk/>
            <pc:sldMk cId="3996961098" sldId="385"/>
            <ac:spMk id="3" creationId="{00000000-0000-0000-0000-000000000000}"/>
          </ac:spMkLst>
        </pc:spChg>
        <pc:spChg chg="mod">
          <ac:chgData name="Ryan, Colin" userId="a3f38586-24bb-4088-8eee-245151e6132b" providerId="ADAL" clId="{86A92CDB-8F74-41BC-AE5C-64C6DE6F8F89}" dt="2021-01-14T19:29:18.548" v="2735" actId="20577"/>
          <ac:spMkLst>
            <pc:docMk/>
            <pc:sldMk cId="3996961098" sldId="385"/>
            <ac:spMk id="4" creationId="{00000000-0000-0000-0000-000000000000}"/>
          </ac:spMkLst>
        </pc:spChg>
        <pc:spChg chg="add mod">
          <ac:chgData name="Ryan, Colin" userId="a3f38586-24bb-4088-8eee-245151e6132b" providerId="ADAL" clId="{86A92CDB-8F74-41BC-AE5C-64C6DE6F8F89}" dt="2021-01-19T19:46:19.152" v="4194" actId="5793"/>
          <ac:spMkLst>
            <pc:docMk/>
            <pc:sldMk cId="3996961098" sldId="385"/>
            <ac:spMk id="7" creationId="{C6E01259-2ABF-4448-ACA4-A75342210096}"/>
          </ac:spMkLst>
        </pc:spChg>
        <pc:spChg chg="add del mod">
          <ac:chgData name="Ryan, Colin" userId="a3f38586-24bb-4088-8eee-245151e6132b" providerId="ADAL" clId="{86A92CDB-8F74-41BC-AE5C-64C6DE6F8F89}" dt="2021-01-19T16:49:38.247" v="3885" actId="478"/>
          <ac:spMkLst>
            <pc:docMk/>
            <pc:sldMk cId="3996961098" sldId="385"/>
            <ac:spMk id="8" creationId="{00000000-0000-0000-0000-000000000000}"/>
          </ac:spMkLst>
        </pc:spChg>
      </pc:sldChg>
      <pc:sldChg chg="addSp delSp modSp add">
        <pc:chgData name="Ryan, Colin" userId="a3f38586-24bb-4088-8eee-245151e6132b" providerId="ADAL" clId="{86A92CDB-8F74-41BC-AE5C-64C6DE6F8F89}" dt="2021-01-26T15:13:01.389" v="4953" actId="1076"/>
        <pc:sldMkLst>
          <pc:docMk/>
          <pc:sldMk cId="1457721682" sldId="386"/>
        </pc:sldMkLst>
        <pc:spChg chg="mod">
          <ac:chgData name="Ryan, Colin" userId="a3f38586-24bb-4088-8eee-245151e6132b" providerId="ADAL" clId="{86A92CDB-8F74-41BC-AE5C-64C6DE6F8F89}" dt="2021-01-26T14:42:42.867" v="4942" actId="20577"/>
          <ac:spMkLst>
            <pc:docMk/>
            <pc:sldMk cId="1457721682" sldId="386"/>
            <ac:spMk id="2" creationId="{00000000-0000-0000-0000-000000000000}"/>
          </ac:spMkLst>
        </pc:spChg>
        <pc:spChg chg="mod">
          <ac:chgData name="Ryan, Colin" userId="a3f38586-24bb-4088-8eee-245151e6132b" providerId="ADAL" clId="{86A92CDB-8F74-41BC-AE5C-64C6DE6F8F89}" dt="2021-01-21T20:02:08.794" v="4913" actId="20577"/>
          <ac:spMkLst>
            <pc:docMk/>
            <pc:sldMk cId="1457721682" sldId="386"/>
            <ac:spMk id="3" creationId="{00000000-0000-0000-0000-000000000000}"/>
          </ac:spMkLst>
        </pc:spChg>
        <pc:spChg chg="mod">
          <ac:chgData name="Ryan, Colin" userId="a3f38586-24bb-4088-8eee-245151e6132b" providerId="ADAL" clId="{86A92CDB-8F74-41BC-AE5C-64C6DE6F8F89}" dt="2021-01-21T19:59:32.309" v="4797" actId="20577"/>
          <ac:spMkLst>
            <pc:docMk/>
            <pc:sldMk cId="1457721682" sldId="386"/>
            <ac:spMk id="4" creationId="{00000000-0000-0000-0000-000000000000}"/>
          </ac:spMkLst>
        </pc:spChg>
        <pc:spChg chg="mod">
          <ac:chgData name="Ryan, Colin" userId="a3f38586-24bb-4088-8eee-245151e6132b" providerId="ADAL" clId="{86A92CDB-8F74-41BC-AE5C-64C6DE6F8F89}" dt="2021-01-21T20:02:27.309" v="4921" actId="20577"/>
          <ac:spMkLst>
            <pc:docMk/>
            <pc:sldMk cId="1457721682" sldId="386"/>
            <ac:spMk id="5" creationId="{69DC578B-974A-4221-BE9A-FFBF444334EA}"/>
          </ac:spMkLst>
        </pc:spChg>
        <pc:picChg chg="del">
          <ac:chgData name="Ryan, Colin" userId="a3f38586-24bb-4088-8eee-245151e6132b" providerId="ADAL" clId="{86A92CDB-8F74-41BC-AE5C-64C6DE6F8F89}" dt="2021-01-26T15:11:43.643" v="4944" actId="478"/>
          <ac:picMkLst>
            <pc:docMk/>
            <pc:sldMk cId="1457721682" sldId="386"/>
            <ac:picMk id="7" creationId="{FFCC0602-5413-4657-99BC-BC72AC7BC7B2}"/>
          </ac:picMkLst>
        </pc:picChg>
        <pc:picChg chg="add mod modCrop">
          <ac:chgData name="Ryan, Colin" userId="a3f38586-24bb-4088-8eee-245151e6132b" providerId="ADAL" clId="{86A92CDB-8F74-41BC-AE5C-64C6DE6F8F89}" dt="2021-01-26T15:13:01.389" v="4953" actId="1076"/>
          <ac:picMkLst>
            <pc:docMk/>
            <pc:sldMk cId="1457721682" sldId="386"/>
            <ac:picMk id="8" creationId="{C5B84280-8AC6-4DD9-81FD-6D6C46194C38}"/>
          </ac:picMkLst>
        </pc:picChg>
      </pc:sldChg>
    </pc:docChg>
  </pc:docChgLst>
  <pc:docChgLst>
    <pc:chgData name="Ryan, Colin" userId="a3f38586-24bb-4088-8eee-245151e6132b" providerId="ADAL" clId="{7506BE0E-A5F9-408A-89ED-9365BFF41E99}"/>
    <pc:docChg chg="modSld">
      <pc:chgData name="Ryan, Colin" userId="a3f38586-24bb-4088-8eee-245151e6132b" providerId="ADAL" clId="{7506BE0E-A5F9-408A-89ED-9365BFF41E99}" dt="2021-02-25T19:57:46.723" v="4" actId="12"/>
      <pc:docMkLst>
        <pc:docMk/>
      </pc:docMkLst>
      <pc:sldChg chg="modSp">
        <pc:chgData name="Ryan, Colin" userId="a3f38586-24bb-4088-8eee-245151e6132b" providerId="ADAL" clId="{7506BE0E-A5F9-408A-89ED-9365BFF41E99}" dt="2021-02-25T19:45:26.518" v="1"/>
        <pc:sldMkLst>
          <pc:docMk/>
          <pc:sldMk cId="1114125441" sldId="373"/>
        </pc:sldMkLst>
        <pc:spChg chg="mod">
          <ac:chgData name="Ryan, Colin" userId="a3f38586-24bb-4088-8eee-245151e6132b" providerId="ADAL" clId="{7506BE0E-A5F9-408A-89ED-9365BFF41E99}" dt="2021-02-25T19:45:26.518" v="1"/>
          <ac:spMkLst>
            <pc:docMk/>
            <pc:sldMk cId="1114125441" sldId="373"/>
            <ac:spMk id="3" creationId="{00000000-0000-0000-0000-000000000000}"/>
          </ac:spMkLst>
        </pc:spChg>
      </pc:sldChg>
      <pc:sldChg chg="delCm">
        <pc:chgData name="Ryan, Colin" userId="a3f38586-24bb-4088-8eee-245151e6132b" providerId="ADAL" clId="{7506BE0E-A5F9-408A-89ED-9365BFF41E99}" dt="2021-02-25T19:12:58.115" v="0"/>
        <pc:sldMkLst>
          <pc:docMk/>
          <pc:sldMk cId="2493383879" sldId="384"/>
        </pc:sldMkLst>
      </pc:sldChg>
      <pc:sldChg chg="modSp">
        <pc:chgData name="Ryan, Colin" userId="a3f38586-24bb-4088-8eee-245151e6132b" providerId="ADAL" clId="{7506BE0E-A5F9-408A-89ED-9365BFF41E99}" dt="2021-02-25T19:57:46.723" v="4" actId="12"/>
        <pc:sldMkLst>
          <pc:docMk/>
          <pc:sldMk cId="3996961098" sldId="385"/>
        </pc:sldMkLst>
        <pc:spChg chg="mod">
          <ac:chgData name="Ryan, Colin" userId="a3f38586-24bb-4088-8eee-245151e6132b" providerId="ADAL" clId="{7506BE0E-A5F9-408A-89ED-9365BFF41E99}" dt="2021-02-25T19:57:46.723" v="4" actId="12"/>
          <ac:spMkLst>
            <pc:docMk/>
            <pc:sldMk cId="3996961098" sldId="385"/>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F09DA-D281-4851-93C9-5188EB6B5FCC}" type="datetimeFigureOut">
              <a:rPr lang="en-US" smtClean="0"/>
              <a:t>2/25/2021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DD573-35C1-41C2-93BF-0E034ED323C4}" type="slidenum">
              <a:rPr lang="en-US" smtClean="0"/>
              <a:t>‹#›</a:t>
            </a:fld>
            <a:endParaRPr lang="en-US"/>
          </a:p>
        </p:txBody>
      </p:sp>
    </p:spTree>
    <p:extLst>
      <p:ext uri="{BB962C8B-B14F-4D97-AF65-F5344CB8AC3E}">
        <p14:creationId xmlns:p14="http://schemas.microsoft.com/office/powerpoint/2010/main" val="391611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DD573-35C1-41C2-93BF-0E034ED323C4}" type="slidenum">
              <a:rPr lang="en-US" smtClean="0"/>
              <a:t>1</a:t>
            </a:fld>
            <a:endParaRPr lang="en-US"/>
          </a:p>
        </p:txBody>
      </p:sp>
    </p:spTree>
    <p:extLst>
      <p:ext uri="{BB962C8B-B14F-4D97-AF65-F5344CB8AC3E}">
        <p14:creationId xmlns:p14="http://schemas.microsoft.com/office/powerpoint/2010/main" val="213668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
        <p:nvSpPr>
          <p:cNvPr id="10"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2"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a:solidFill>
                <a:schemeClr val="bg1"/>
              </a:solidFill>
              <a:latin typeface="Interstate-Bold"/>
              <a:cs typeface="Interstate-Bold"/>
            </a:endParaRPr>
          </a:p>
        </p:txBody>
      </p:sp>
    </p:spTree>
    <p:extLst>
      <p:ext uri="{BB962C8B-B14F-4D97-AF65-F5344CB8AC3E}">
        <p14:creationId xmlns:p14="http://schemas.microsoft.com/office/powerpoint/2010/main" val="294081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Rectangle 19"/>
          <p:cNvSpPr/>
          <p:nvPr userDrawn="1"/>
        </p:nvSpPr>
        <p:spPr>
          <a:xfrm>
            <a:off x="3250005"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035041"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5612"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8"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p:cNvSpPr>
            <a:spLocks noGrp="1"/>
          </p:cNvSpPr>
          <p:nvPr>
            <p:ph type="body" sz="quarter" idx="17"/>
          </p:nvPr>
        </p:nvSpPr>
        <p:spPr>
          <a:xfrm>
            <a:off x="519113"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0" name="Text Placeholder 4"/>
          <p:cNvSpPr>
            <a:spLocks noGrp="1"/>
          </p:cNvSpPr>
          <p:nvPr>
            <p:ph type="body" sz="quarter" idx="18"/>
          </p:nvPr>
        </p:nvSpPr>
        <p:spPr>
          <a:xfrm>
            <a:off x="3326284"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1" name="Text Placeholder 4"/>
          <p:cNvSpPr>
            <a:spLocks noGrp="1"/>
          </p:cNvSpPr>
          <p:nvPr>
            <p:ph type="body" sz="quarter" idx="19"/>
          </p:nvPr>
        </p:nvSpPr>
        <p:spPr>
          <a:xfrm>
            <a:off x="6113936" y="1276512"/>
            <a:ext cx="2511980"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3" name="Content Placeholder 5"/>
          <p:cNvSpPr>
            <a:spLocks noGrp="1"/>
          </p:cNvSpPr>
          <p:nvPr>
            <p:ph sz="quarter" idx="4"/>
          </p:nvPr>
        </p:nvSpPr>
        <p:spPr>
          <a:xfrm>
            <a:off x="519113"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p:cNvSpPr>
            <a:spLocks noGrp="1"/>
          </p:cNvSpPr>
          <p:nvPr>
            <p:ph sz="quarter" idx="20"/>
          </p:nvPr>
        </p:nvSpPr>
        <p:spPr>
          <a:xfrm>
            <a:off x="3326284"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21"/>
          </p:nvPr>
        </p:nvSpPr>
        <p:spPr>
          <a:xfrm>
            <a:off x="6113935"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1304324" y="6439243"/>
            <a:ext cx="914400" cy="914400"/>
          </a:xfrm>
          <a:prstGeom prst="rect">
            <a:avLst/>
          </a:prstGeom>
        </p:spPr>
        <p:txBody>
          <a:bodyPr wrap="none" lIns="0" tIns="0" rtlCol="0">
            <a:noAutofit/>
          </a:bodyPr>
          <a:lstStyle/>
          <a:p>
            <a:endParaRPr lang="en-US" dirty="0"/>
          </a:p>
        </p:txBody>
      </p:sp>
    </p:spTree>
    <p:extLst>
      <p:ext uri="{BB962C8B-B14F-4D97-AF65-F5344CB8AC3E}">
        <p14:creationId xmlns:p14="http://schemas.microsoft.com/office/powerpoint/2010/main" val="194607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0" name="Picture Placeholder 9"/>
          <p:cNvSpPr>
            <a:spLocks noGrp="1"/>
          </p:cNvSpPr>
          <p:nvPr>
            <p:ph type="pic" sz="quarter" idx="11"/>
          </p:nvPr>
        </p:nvSpPr>
        <p:spPr>
          <a:xfrm>
            <a:off x="455612" y="1028699"/>
            <a:ext cx="8231187" cy="5246221"/>
          </a:xfrm>
          <a:prstGeom prst="rect">
            <a:avLst/>
          </a:prstGeom>
        </p:spPr>
        <p:txBody>
          <a:bodyPr vert="horz"/>
          <a:lstStyle/>
          <a:p>
            <a:endParaRPr lang="en-US" dirty="0"/>
          </a:p>
        </p:txBody>
      </p:sp>
    </p:spTree>
    <p:extLst>
      <p:ext uri="{BB962C8B-B14F-4D97-AF65-F5344CB8AC3E}">
        <p14:creationId xmlns:p14="http://schemas.microsoft.com/office/powerpoint/2010/main" val="363877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274921"/>
          </a:xfrm>
          <a:prstGeom prst="rect">
            <a:avLst/>
          </a:prstGeom>
        </p:spPr>
        <p:txBody>
          <a:bodyPr vert="horz"/>
          <a:lstStyle/>
          <a:p>
            <a:endParaRPr lang="en-US" dirty="0"/>
          </a:p>
        </p:txBody>
      </p:sp>
    </p:spTree>
    <p:extLst>
      <p:ext uri="{BB962C8B-B14F-4D97-AF65-F5344CB8AC3E}">
        <p14:creationId xmlns:p14="http://schemas.microsoft.com/office/powerpoint/2010/main" val="237441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9"/>
          <p:cNvSpPr>
            <a:spLocks noGrp="1"/>
          </p:cNvSpPr>
          <p:nvPr>
            <p:ph type="pic" sz="quarter" idx="11"/>
          </p:nvPr>
        </p:nvSpPr>
        <p:spPr>
          <a:xfrm>
            <a:off x="457200" y="1036893"/>
            <a:ext cx="4023360" cy="5246221"/>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2"/>
          </p:nvPr>
        </p:nvSpPr>
        <p:spPr>
          <a:xfrm>
            <a:off x="4663440" y="1036893"/>
            <a:ext cx="4023360" cy="5246221"/>
          </a:xfrm>
          <a:prstGeom prst="rect">
            <a:avLst/>
          </a:prstGeom>
        </p:spPr>
        <p:txBody>
          <a:bodyPr vert="horz"/>
          <a:lstStyle>
            <a:lvl1pPr marL="0" indent="0">
              <a:buNone/>
              <a:defRPr/>
            </a:lvl1pPr>
          </a:lstStyle>
          <a:p>
            <a:endParaRPr lang="en-US" dirty="0"/>
          </a:p>
        </p:txBody>
      </p:sp>
      <p:sp>
        <p:nvSpPr>
          <p:cNvPr id="10"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98023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6"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Picture Placeholder 9"/>
          <p:cNvSpPr>
            <a:spLocks noGrp="1"/>
          </p:cNvSpPr>
          <p:nvPr>
            <p:ph type="pic" sz="quarter" idx="11"/>
          </p:nvPr>
        </p:nvSpPr>
        <p:spPr>
          <a:xfrm>
            <a:off x="457200" y="1034127"/>
            <a:ext cx="4023360" cy="2521873"/>
          </a:xfrm>
          <a:prstGeom prst="rect">
            <a:avLst/>
          </a:prstGeom>
        </p:spPr>
        <p:txBody>
          <a:bodyPr vert="horz"/>
          <a:lstStyle>
            <a:lvl1pPr marL="0" indent="0">
              <a:buNone/>
              <a:defRPr/>
            </a:lvl1pPr>
          </a:lstStyle>
          <a:p>
            <a:endParaRPr lang="en-US" dirty="0"/>
          </a:p>
        </p:txBody>
      </p:sp>
      <p:sp>
        <p:nvSpPr>
          <p:cNvPr id="19" name="Picture Placeholder 9"/>
          <p:cNvSpPr>
            <a:spLocks noGrp="1"/>
          </p:cNvSpPr>
          <p:nvPr>
            <p:ph type="pic" sz="quarter" idx="12"/>
          </p:nvPr>
        </p:nvSpPr>
        <p:spPr>
          <a:xfrm>
            <a:off x="4663440" y="1034127"/>
            <a:ext cx="4023360" cy="2521873"/>
          </a:xfrm>
          <a:prstGeom prst="rect">
            <a:avLst/>
          </a:prstGeom>
        </p:spPr>
        <p:txBody>
          <a:bodyPr vert="horz"/>
          <a:lstStyle>
            <a:lvl1pPr marL="0" indent="0">
              <a:buNone/>
              <a:defRPr/>
            </a:lvl1pPr>
          </a:lstStyle>
          <a:p>
            <a:endParaRPr lang="en-US" dirty="0"/>
          </a:p>
        </p:txBody>
      </p:sp>
      <p:sp>
        <p:nvSpPr>
          <p:cNvPr id="20" name="Picture Placeholder 9"/>
          <p:cNvSpPr>
            <a:spLocks noGrp="1"/>
          </p:cNvSpPr>
          <p:nvPr>
            <p:ph type="pic" sz="quarter" idx="16"/>
          </p:nvPr>
        </p:nvSpPr>
        <p:spPr>
          <a:xfrm>
            <a:off x="455613" y="3700761"/>
            <a:ext cx="4023360" cy="2578608"/>
          </a:xfrm>
          <a:prstGeom prst="rect">
            <a:avLst/>
          </a:prstGeom>
        </p:spPr>
        <p:txBody>
          <a:bodyPr vert="horz"/>
          <a:lstStyle>
            <a:lvl1pPr marL="0" indent="0">
              <a:buNone/>
              <a:defRPr/>
            </a:lvl1pPr>
          </a:lstStyle>
          <a:p>
            <a:endParaRPr lang="en-US" dirty="0"/>
          </a:p>
        </p:txBody>
      </p:sp>
      <p:sp>
        <p:nvSpPr>
          <p:cNvPr id="21" name="Picture Placeholder 9"/>
          <p:cNvSpPr>
            <a:spLocks noGrp="1"/>
          </p:cNvSpPr>
          <p:nvPr>
            <p:ph type="pic" sz="quarter" idx="17"/>
          </p:nvPr>
        </p:nvSpPr>
        <p:spPr>
          <a:xfrm>
            <a:off x="4661853" y="3700761"/>
            <a:ext cx="4023360"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16398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Picture Placeholder 9"/>
          <p:cNvSpPr>
            <a:spLocks noGrp="1"/>
          </p:cNvSpPr>
          <p:nvPr>
            <p:ph type="pic" sz="quarter" idx="11"/>
          </p:nvPr>
        </p:nvSpPr>
        <p:spPr>
          <a:xfrm>
            <a:off x="457200" y="1028023"/>
            <a:ext cx="2650172" cy="2578608"/>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6"/>
          </p:nvPr>
        </p:nvSpPr>
        <p:spPr>
          <a:xfrm>
            <a:off x="455613" y="3700761"/>
            <a:ext cx="2650172" cy="2578608"/>
          </a:xfrm>
          <a:prstGeom prst="rect">
            <a:avLst/>
          </a:prstGeom>
        </p:spPr>
        <p:txBody>
          <a:bodyPr vert="horz"/>
          <a:lstStyle>
            <a:lvl1pPr marL="0" indent="0">
              <a:buNone/>
              <a:defRPr/>
            </a:lvl1pPr>
          </a:lstStyle>
          <a:p>
            <a:endParaRPr lang="en-US" dirty="0"/>
          </a:p>
        </p:txBody>
      </p:sp>
      <p:sp>
        <p:nvSpPr>
          <p:cNvPr id="10" name="Picture Placeholder 9"/>
          <p:cNvSpPr>
            <a:spLocks noGrp="1"/>
          </p:cNvSpPr>
          <p:nvPr>
            <p:ph type="pic" sz="quarter" idx="17"/>
          </p:nvPr>
        </p:nvSpPr>
        <p:spPr>
          <a:xfrm>
            <a:off x="3250005" y="1028666"/>
            <a:ext cx="2650172" cy="2578608"/>
          </a:xfrm>
          <a:prstGeom prst="rect">
            <a:avLst/>
          </a:prstGeom>
        </p:spPr>
        <p:txBody>
          <a:bodyPr vert="horz"/>
          <a:lstStyle>
            <a:lvl1pPr marL="0" indent="0">
              <a:buNone/>
              <a:defRPr/>
            </a:lvl1pPr>
          </a:lstStyle>
          <a:p>
            <a:endParaRPr lang="en-US" dirty="0"/>
          </a:p>
        </p:txBody>
      </p:sp>
      <p:sp>
        <p:nvSpPr>
          <p:cNvPr id="11" name="Picture Placeholder 9"/>
          <p:cNvSpPr>
            <a:spLocks noGrp="1"/>
          </p:cNvSpPr>
          <p:nvPr>
            <p:ph type="pic" sz="quarter" idx="18"/>
          </p:nvPr>
        </p:nvSpPr>
        <p:spPr>
          <a:xfrm>
            <a:off x="3250005" y="3701404"/>
            <a:ext cx="2650172" cy="2578608"/>
          </a:xfrm>
          <a:prstGeom prst="rect">
            <a:avLst/>
          </a:prstGeom>
        </p:spPr>
        <p:txBody>
          <a:bodyPr vert="horz"/>
          <a:lstStyle>
            <a:lvl1pPr marL="0" indent="0">
              <a:buNone/>
              <a:defRPr/>
            </a:lvl1pPr>
          </a:lstStyle>
          <a:p>
            <a:endParaRPr lang="en-US" dirty="0"/>
          </a:p>
        </p:txBody>
      </p:sp>
      <p:sp>
        <p:nvSpPr>
          <p:cNvPr id="12" name="Picture Placeholder 9"/>
          <p:cNvSpPr>
            <a:spLocks noGrp="1"/>
          </p:cNvSpPr>
          <p:nvPr>
            <p:ph type="pic" sz="quarter" idx="19"/>
          </p:nvPr>
        </p:nvSpPr>
        <p:spPr>
          <a:xfrm>
            <a:off x="6036628" y="1028700"/>
            <a:ext cx="2650172" cy="2578608"/>
          </a:xfrm>
          <a:prstGeom prst="rect">
            <a:avLst/>
          </a:prstGeom>
        </p:spPr>
        <p:txBody>
          <a:bodyPr vert="horz"/>
          <a:lstStyle>
            <a:lvl1pPr marL="0" indent="0">
              <a:buNone/>
              <a:defRPr/>
            </a:lvl1pPr>
          </a:lstStyle>
          <a:p>
            <a:endParaRPr lang="en-US" dirty="0"/>
          </a:p>
        </p:txBody>
      </p:sp>
      <p:sp>
        <p:nvSpPr>
          <p:cNvPr id="13" name="Picture Placeholder 9"/>
          <p:cNvSpPr>
            <a:spLocks noGrp="1"/>
          </p:cNvSpPr>
          <p:nvPr>
            <p:ph type="pic" sz="quarter" idx="20"/>
          </p:nvPr>
        </p:nvSpPr>
        <p:spPr>
          <a:xfrm>
            <a:off x="6035041" y="3701438"/>
            <a:ext cx="2650172"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90489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0" name="Picture Placeholder 9"/>
          <p:cNvSpPr>
            <a:spLocks noGrp="1"/>
          </p:cNvSpPr>
          <p:nvPr>
            <p:ph type="pic" sz="quarter" idx="11"/>
          </p:nvPr>
        </p:nvSpPr>
        <p:spPr>
          <a:xfrm>
            <a:off x="4667530" y="1028699"/>
            <a:ext cx="4019270" cy="5246221"/>
          </a:xfrm>
          <a:prstGeom prst="rect">
            <a:avLst/>
          </a:prstGeom>
        </p:spPr>
        <p:txBody>
          <a:bodyPr vert="horz"/>
          <a:lstStyle>
            <a:lvl1pPr marL="0" indent="0">
              <a:buNone/>
              <a:defRPr/>
            </a:lvl1pPr>
          </a:lstStyle>
          <a:p>
            <a:endParaRPr lang="en-US" dirty="0"/>
          </a:p>
        </p:txBody>
      </p:sp>
      <p:sp>
        <p:nvSpPr>
          <p:cNvPr id="11" name="Content Placeholder 5"/>
          <p:cNvSpPr>
            <a:spLocks noGrp="1"/>
          </p:cNvSpPr>
          <p:nvPr>
            <p:ph sz="quarter" idx="15"/>
          </p:nvPr>
        </p:nvSpPr>
        <p:spPr>
          <a:xfrm>
            <a:off x="457199" y="1377738"/>
            <a:ext cx="4021773" cy="489718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7"/>
          </p:nvPr>
        </p:nvSpPr>
        <p:spPr>
          <a:xfrm>
            <a:off x="457199" y="1035002"/>
            <a:ext cx="4021773"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257737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5" name="Picture Placeholder 9"/>
          <p:cNvSpPr>
            <a:spLocks noGrp="1"/>
          </p:cNvSpPr>
          <p:nvPr>
            <p:ph type="pic" sz="quarter" idx="11"/>
          </p:nvPr>
        </p:nvSpPr>
        <p:spPr>
          <a:xfrm>
            <a:off x="457200" y="1028699"/>
            <a:ext cx="4019270" cy="5246222"/>
          </a:xfrm>
          <a:prstGeom prst="rect">
            <a:avLst/>
          </a:prstGeom>
        </p:spPr>
        <p:txBody>
          <a:bodyPr vert="horz"/>
          <a:lstStyle>
            <a:lvl1pPr marL="0" indent="0">
              <a:buNone/>
              <a:defRPr/>
            </a:lvl1pPr>
          </a:lstStyle>
          <a:p>
            <a:endParaRPr lang="en-US" dirty="0"/>
          </a:p>
        </p:txBody>
      </p:sp>
      <p:sp>
        <p:nvSpPr>
          <p:cNvPr id="6" name="Rectangle 5"/>
          <p:cNvSpPr/>
          <p:nvPr userDrawn="1"/>
        </p:nvSpPr>
        <p:spPr>
          <a:xfrm>
            <a:off x="4476470" y="1028699"/>
            <a:ext cx="4210330" cy="5246221"/>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7"/>
          </p:nvPr>
        </p:nvSpPr>
        <p:spPr>
          <a:xfrm>
            <a:off x="4620053" y="1209371"/>
            <a:ext cx="3906109"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8" name="Content Placeholder 5"/>
          <p:cNvSpPr>
            <a:spLocks noGrp="1"/>
          </p:cNvSpPr>
          <p:nvPr>
            <p:ph sz="quarter" idx="4"/>
          </p:nvPr>
        </p:nvSpPr>
        <p:spPr>
          <a:xfrm>
            <a:off x="4620053" y="1552109"/>
            <a:ext cx="3906109"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164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9661"/>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9661"/>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7" name="Content Placeholder 5"/>
          <p:cNvSpPr>
            <a:spLocks noGrp="1"/>
          </p:cNvSpPr>
          <p:nvPr>
            <p:ph sz="quarter" idx="15"/>
          </p:nvPr>
        </p:nvSpPr>
        <p:spPr>
          <a:xfrm>
            <a:off x="457199" y="4039244"/>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7"/>
          </p:nvPr>
        </p:nvSpPr>
        <p:spPr>
          <a:xfrm>
            <a:off x="457199" y="3696506"/>
            <a:ext cx="40217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9" name="Content Placeholder 5"/>
          <p:cNvSpPr>
            <a:spLocks noGrp="1"/>
          </p:cNvSpPr>
          <p:nvPr>
            <p:ph sz="quarter" idx="18"/>
          </p:nvPr>
        </p:nvSpPr>
        <p:spPr>
          <a:xfrm>
            <a:off x="4665027" y="4045593"/>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9"/>
          </p:nvPr>
        </p:nvSpPr>
        <p:spPr>
          <a:xfrm>
            <a:off x="4665027" y="3702855"/>
            <a:ext cx="40217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73138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1467"/>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1467"/>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7" name="Rectangle 6"/>
          <p:cNvSpPr/>
          <p:nvPr userDrawn="1"/>
        </p:nvSpPr>
        <p:spPr>
          <a:xfrm>
            <a:off x="4659988"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8" name="Text Placeholder 4"/>
          <p:cNvSpPr>
            <a:spLocks noGrp="1"/>
          </p:cNvSpPr>
          <p:nvPr>
            <p:ph type="body" sz="quarter" idx="17"/>
          </p:nvPr>
        </p:nvSpPr>
        <p:spPr>
          <a:xfrm>
            <a:off x="472729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9" name="Content Placeholder 5"/>
          <p:cNvSpPr>
            <a:spLocks noGrp="1"/>
          </p:cNvSpPr>
          <p:nvPr>
            <p:ph sz="quarter" idx="4"/>
          </p:nvPr>
        </p:nvSpPr>
        <p:spPr>
          <a:xfrm>
            <a:off x="472729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451556"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 Placeholder 4"/>
          <p:cNvSpPr>
            <a:spLocks noGrp="1"/>
          </p:cNvSpPr>
          <p:nvPr>
            <p:ph type="body" sz="quarter" idx="18"/>
          </p:nvPr>
        </p:nvSpPr>
        <p:spPr>
          <a:xfrm>
            <a:off x="52105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3" name="Content Placeholder 5"/>
          <p:cNvSpPr>
            <a:spLocks noGrp="1"/>
          </p:cNvSpPr>
          <p:nvPr>
            <p:ph sz="quarter" idx="19"/>
          </p:nvPr>
        </p:nvSpPr>
        <p:spPr>
          <a:xfrm>
            <a:off x="52105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5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sp>
        <p:nvSpPr>
          <p:cNvPr id="15"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6"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7"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a:solidFill>
                <a:schemeClr val="bg1"/>
              </a:solidFill>
              <a:latin typeface="Interstate-Bold"/>
              <a:cs typeface="Interstate-Bold"/>
            </a:endParaRPr>
          </a:p>
        </p:txBody>
      </p:sp>
      <p:pic>
        <p:nvPicPr>
          <p:cNvPr id="10" name="Picture 9"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Tree>
    <p:extLst>
      <p:ext uri="{BB962C8B-B14F-4D97-AF65-F5344CB8AC3E}">
        <p14:creationId xmlns:p14="http://schemas.microsoft.com/office/powerpoint/2010/main" val="50290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9"/>
          <p:cNvSpPr>
            <a:spLocks noGrp="1"/>
          </p:cNvSpPr>
          <p:nvPr>
            <p:ph type="pic" sz="quarter" idx="11"/>
          </p:nvPr>
        </p:nvSpPr>
        <p:spPr>
          <a:xfrm>
            <a:off x="457200" y="1028699"/>
            <a:ext cx="2650172" cy="2536049"/>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36049"/>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36049"/>
          </a:xfrm>
          <a:prstGeom prst="rect">
            <a:avLst/>
          </a:prstGeom>
        </p:spPr>
        <p:txBody>
          <a:bodyPr vert="horz"/>
          <a:lstStyle>
            <a:lvl1pPr marL="0" indent="0">
              <a:buNone/>
              <a:defRPr/>
            </a:lvl1pPr>
          </a:lstStyle>
          <a:p>
            <a:endParaRPr lang="en-US" dirty="0"/>
          </a:p>
        </p:txBody>
      </p:sp>
      <p:sp>
        <p:nvSpPr>
          <p:cNvPr id="8" name="Content Placeholder 5"/>
          <p:cNvSpPr>
            <a:spLocks noGrp="1"/>
          </p:cNvSpPr>
          <p:nvPr>
            <p:ph sz="quarter" idx="15"/>
          </p:nvPr>
        </p:nvSpPr>
        <p:spPr>
          <a:xfrm>
            <a:off x="457199"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0"/>
          </p:nvPr>
        </p:nvSpPr>
        <p:spPr>
          <a:xfrm>
            <a:off x="457199"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0" name="Content Placeholder 5"/>
          <p:cNvSpPr>
            <a:spLocks noGrp="1"/>
          </p:cNvSpPr>
          <p:nvPr>
            <p:ph sz="quarter" idx="21"/>
          </p:nvPr>
        </p:nvSpPr>
        <p:spPr>
          <a:xfrm>
            <a:off x="3245003"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p:nvPr>
        </p:nvSpPr>
        <p:spPr>
          <a:xfrm>
            <a:off x="3245003"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2" name="Content Placeholder 5"/>
          <p:cNvSpPr>
            <a:spLocks noGrp="1"/>
          </p:cNvSpPr>
          <p:nvPr>
            <p:ph sz="quarter" idx="23"/>
          </p:nvPr>
        </p:nvSpPr>
        <p:spPr>
          <a:xfrm>
            <a:off x="6036627"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4"/>
          </p:nvPr>
        </p:nvSpPr>
        <p:spPr>
          <a:xfrm>
            <a:off x="6036627"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250217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9"/>
          <p:cNvSpPr>
            <a:spLocks noGrp="1"/>
          </p:cNvSpPr>
          <p:nvPr>
            <p:ph type="pic" sz="quarter" idx="11"/>
          </p:nvPr>
        </p:nvSpPr>
        <p:spPr>
          <a:xfrm>
            <a:off x="457200" y="1028699"/>
            <a:ext cx="2650172" cy="2511467"/>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11467"/>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11467"/>
          </a:xfrm>
          <a:prstGeom prst="rect">
            <a:avLst/>
          </a:prstGeom>
        </p:spPr>
        <p:txBody>
          <a:bodyPr vert="horz"/>
          <a:lstStyle>
            <a:lvl1pPr marL="0" indent="0">
              <a:buNone/>
              <a:defRPr/>
            </a:lvl1pPr>
          </a:lstStyle>
          <a:p>
            <a:endParaRPr lang="en-US" dirty="0"/>
          </a:p>
        </p:txBody>
      </p:sp>
      <p:sp>
        <p:nvSpPr>
          <p:cNvPr id="8" name="Rectangle 7"/>
          <p:cNvSpPr/>
          <p:nvPr userDrawn="1"/>
        </p:nvSpPr>
        <p:spPr>
          <a:xfrm>
            <a:off x="454731"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 Placeholder 4"/>
          <p:cNvSpPr>
            <a:spLocks noGrp="1"/>
          </p:cNvSpPr>
          <p:nvPr>
            <p:ph type="body" sz="quarter" idx="18"/>
          </p:nvPr>
        </p:nvSpPr>
        <p:spPr>
          <a:xfrm>
            <a:off x="524234"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0" name="Content Placeholder 5"/>
          <p:cNvSpPr>
            <a:spLocks noGrp="1"/>
          </p:cNvSpPr>
          <p:nvPr>
            <p:ph sz="quarter" idx="20"/>
          </p:nvPr>
        </p:nvSpPr>
        <p:spPr>
          <a:xfrm>
            <a:off x="524233"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242534"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 Placeholder 4"/>
          <p:cNvSpPr>
            <a:spLocks noGrp="1"/>
          </p:cNvSpPr>
          <p:nvPr>
            <p:ph type="body" sz="quarter" idx="21"/>
          </p:nvPr>
        </p:nvSpPr>
        <p:spPr>
          <a:xfrm>
            <a:off x="3312037"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3" name="Content Placeholder 5"/>
          <p:cNvSpPr>
            <a:spLocks noGrp="1"/>
          </p:cNvSpPr>
          <p:nvPr>
            <p:ph sz="quarter" idx="22"/>
          </p:nvPr>
        </p:nvSpPr>
        <p:spPr>
          <a:xfrm>
            <a:off x="3312036"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6030984" y="3540844"/>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 Placeholder 4"/>
          <p:cNvSpPr>
            <a:spLocks noGrp="1"/>
          </p:cNvSpPr>
          <p:nvPr>
            <p:ph type="body" sz="quarter" idx="23"/>
          </p:nvPr>
        </p:nvSpPr>
        <p:spPr>
          <a:xfrm>
            <a:off x="6100487" y="3702435"/>
            <a:ext cx="2506622"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6" name="Content Placeholder 5"/>
          <p:cNvSpPr>
            <a:spLocks noGrp="1"/>
          </p:cNvSpPr>
          <p:nvPr>
            <p:ph sz="quarter" idx="24"/>
          </p:nvPr>
        </p:nvSpPr>
        <p:spPr>
          <a:xfrm>
            <a:off x="6100486" y="4045174"/>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867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Tree>
    <p:extLst>
      <p:ext uri="{BB962C8B-B14F-4D97-AF65-F5344CB8AC3E}">
        <p14:creationId xmlns:p14="http://schemas.microsoft.com/office/powerpoint/2010/main" val="22347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pic>
        <p:nvPicPr>
          <p:cNvPr id="8" name="Picture 7"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1"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2"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161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858000"/>
          </a:xfrm>
          <a:prstGeom prst="rect">
            <a:avLst/>
          </a:prstGeom>
        </p:spPr>
        <p:txBody>
          <a:bodyPr vert="horz"/>
          <a:lstStyle/>
          <a:p>
            <a:endParaRPr lang="en-US" dirty="0"/>
          </a:p>
        </p:txBody>
      </p:sp>
      <p:sp>
        <p:nvSpPr>
          <p:cNvPr id="5" name="Text Placeholder 2"/>
          <p:cNvSpPr>
            <a:spLocks noGrp="1"/>
          </p:cNvSpPr>
          <p:nvPr>
            <p:ph type="body" idx="14"/>
          </p:nvPr>
        </p:nvSpPr>
        <p:spPr>
          <a:xfrm>
            <a:off x="426066" y="4656769"/>
            <a:ext cx="8300064" cy="838661"/>
          </a:xfrm>
          <a:prstGeom prst="rect">
            <a:avLst/>
          </a:prstGeom>
        </p:spPr>
        <p:txBody>
          <a:bodyPr lIns="0" tIns="0" rIns="0" bIns="0" anchor="t" anchorCtr="0">
            <a:noAutofit/>
          </a:bodyPr>
          <a:lstStyle>
            <a:lvl1pPr marL="0" indent="0">
              <a:lnSpc>
                <a:spcPts val="6000"/>
              </a:lnSpc>
              <a:spcBef>
                <a:spcPts val="0"/>
              </a:spcBef>
              <a:spcAft>
                <a:spcPts val="0"/>
              </a:spcAft>
              <a:buNone/>
              <a:defRPr sz="5000" b="0" i="0" kern="6000"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ext Placeholder 15"/>
          <p:cNvSpPr>
            <a:spLocks noGrp="1"/>
          </p:cNvSpPr>
          <p:nvPr>
            <p:ph type="body" sz="quarter" idx="15"/>
          </p:nvPr>
        </p:nvSpPr>
        <p:spPr>
          <a:xfrm>
            <a:off x="426066" y="5377479"/>
            <a:ext cx="8300064" cy="606794"/>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a:solidFill>
                <a:schemeClr val="bg1"/>
              </a:solidFill>
              <a:latin typeface="Interstate-Bold"/>
              <a:cs typeface="Interstate-Bold"/>
            </a:endParaRPr>
          </a:p>
        </p:txBody>
      </p:sp>
      <p:sp>
        <p:nvSpPr>
          <p:cNvPr id="7" name="Text Placeholder 2"/>
          <p:cNvSpPr>
            <a:spLocks noGrp="1"/>
          </p:cNvSpPr>
          <p:nvPr>
            <p:ph type="body" idx="13"/>
          </p:nvPr>
        </p:nvSpPr>
        <p:spPr>
          <a:xfrm>
            <a:off x="426066" y="5999070"/>
            <a:ext cx="8300064" cy="329550"/>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47990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2"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5"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2" name="TextBox 1"/>
          <p:cNvSpPr txBox="1"/>
          <p:nvPr userDrawn="1"/>
        </p:nvSpPr>
        <p:spPr>
          <a:xfrm>
            <a:off x="-958850" y="3937000"/>
            <a:ext cx="914400" cy="914400"/>
          </a:xfrm>
          <a:prstGeom prst="rect">
            <a:avLst/>
          </a:prstGeom>
        </p:spPr>
        <p:txBody>
          <a:bodyPr wrap="none" lIns="0" tIns="0" rtlCol="0">
            <a:noAutofit/>
          </a:bodyPr>
          <a:lstStyle/>
          <a:p>
            <a:endParaRPr lang="en-US" dirty="0"/>
          </a:p>
        </p:txBody>
      </p:sp>
    </p:spTree>
    <p:extLst>
      <p:ext uri="{BB962C8B-B14F-4D97-AF65-F5344CB8AC3E}">
        <p14:creationId xmlns:p14="http://schemas.microsoft.com/office/powerpoint/2010/main" val="290288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970555-CED6-F141-AB20-7051F4E910D4}" type="slidenum">
              <a:rPr lang="en-US" smtClean="0">
                <a:solidFill>
                  <a:schemeClr val="bg1"/>
                </a:solidFill>
              </a:rPr>
              <a:t>‹#›</a:t>
            </a:fld>
            <a:endParaRPr lang="en-US" dirty="0">
              <a:solidFill>
                <a:schemeClr val="bg1"/>
              </a:solidFill>
            </a:endParaRPr>
          </a:p>
        </p:txBody>
      </p:sp>
      <p:sp>
        <p:nvSpPr>
          <p:cNvPr id="1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solidFill>
                  <a:schemeClr val="bg1"/>
                </a:solidFill>
              </a:defRPr>
            </a:lvl1pPr>
          </a:lstStyle>
          <a:p>
            <a:pPr lvl="0"/>
            <a:r>
              <a:rPr lang="en-US" dirty="0"/>
              <a:t>Click to edit Master text styles</a:t>
            </a:r>
          </a:p>
        </p:txBody>
      </p:sp>
      <p:sp>
        <p:nvSpPr>
          <p:cNvPr id="13" name="Content Placeholder 5"/>
          <p:cNvSpPr>
            <a:spLocks noGrp="1"/>
          </p:cNvSpPr>
          <p:nvPr>
            <p:ph sz="quarter" idx="4"/>
          </p:nvPr>
        </p:nvSpPr>
        <p:spPr>
          <a:xfrm>
            <a:off x="455613" y="1897529"/>
            <a:ext cx="8231187" cy="4268321"/>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Tree>
    <p:extLst>
      <p:ext uri="{BB962C8B-B14F-4D97-AF65-F5344CB8AC3E}">
        <p14:creationId xmlns:p14="http://schemas.microsoft.com/office/powerpoint/2010/main" val="276562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 y="1897529"/>
            <a:ext cx="8231187" cy="426832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4" name="TextBox 13"/>
          <p:cNvSpPr txBox="1"/>
          <p:nvPr userDrawn="1"/>
        </p:nvSpPr>
        <p:spPr>
          <a:xfrm>
            <a:off x="-717176" y="1695824"/>
            <a:ext cx="914400" cy="914400"/>
          </a:xfrm>
          <a:prstGeom prst="rect">
            <a:avLst/>
          </a:prstGeom>
        </p:spPr>
        <p:txBody>
          <a:bodyPr wrap="none" lIns="0" tIns="0" rtlCol="0">
            <a:noAutofit/>
          </a:bodyPr>
          <a:lstStyle/>
          <a:p>
            <a:endParaRPr lang="en-US" dirty="0"/>
          </a:p>
        </p:txBody>
      </p:sp>
    </p:spTree>
    <p:extLst>
      <p:ext uri="{BB962C8B-B14F-4D97-AF65-F5344CB8AC3E}">
        <p14:creationId xmlns:p14="http://schemas.microsoft.com/office/powerpoint/2010/main" val="98797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12"/>
          <p:cNvSpPr>
            <a:spLocks noGrp="1"/>
          </p:cNvSpPr>
          <p:nvPr>
            <p:ph type="body" sz="quarter" idx="11"/>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23" name="Content Placeholder 5"/>
          <p:cNvSpPr>
            <a:spLocks noGrp="1"/>
          </p:cNvSpPr>
          <p:nvPr>
            <p:ph sz="quarter" idx="12"/>
          </p:nvPr>
        </p:nvSpPr>
        <p:spPr>
          <a:xfrm>
            <a:off x="45561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5"/>
          <p:cNvSpPr>
            <a:spLocks noGrp="1"/>
          </p:cNvSpPr>
          <p:nvPr>
            <p:ph sz="quarter" idx="13"/>
          </p:nvPr>
        </p:nvSpPr>
        <p:spPr>
          <a:xfrm>
            <a:off x="470488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4"/>
          </p:nvPr>
        </p:nvSpPr>
        <p:spPr>
          <a:xfrm>
            <a:off x="455613" y="1841500"/>
            <a:ext cx="3981450"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0" name="Text Placeholder 4"/>
          <p:cNvSpPr>
            <a:spLocks noGrp="1"/>
          </p:cNvSpPr>
          <p:nvPr>
            <p:ph type="body" sz="quarter" idx="15"/>
          </p:nvPr>
        </p:nvSpPr>
        <p:spPr>
          <a:xfrm>
            <a:off x="4704883" y="1847850"/>
            <a:ext cx="3981450"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37381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9"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5"/>
          <p:cNvSpPr>
            <a:spLocks noGrp="1"/>
          </p:cNvSpPr>
          <p:nvPr>
            <p:ph sz="quarter" idx="14"/>
          </p:nvPr>
        </p:nvSpPr>
        <p:spPr>
          <a:xfrm>
            <a:off x="455614"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5"/>
          <p:cNvSpPr>
            <a:spLocks noGrp="1"/>
          </p:cNvSpPr>
          <p:nvPr>
            <p:ph sz="quarter" idx="15"/>
          </p:nvPr>
        </p:nvSpPr>
        <p:spPr>
          <a:xfrm>
            <a:off x="6174820"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5"/>
          <p:cNvSpPr>
            <a:spLocks noGrp="1"/>
          </p:cNvSpPr>
          <p:nvPr>
            <p:ph sz="quarter" idx="16"/>
          </p:nvPr>
        </p:nvSpPr>
        <p:spPr>
          <a:xfrm>
            <a:off x="3338985"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7"/>
          </p:nvPr>
        </p:nvSpPr>
        <p:spPr>
          <a:xfrm>
            <a:off x="455613"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9" name="Text Placeholder 4"/>
          <p:cNvSpPr>
            <a:spLocks noGrp="1"/>
          </p:cNvSpPr>
          <p:nvPr>
            <p:ph type="body" sz="quarter" idx="18"/>
          </p:nvPr>
        </p:nvSpPr>
        <p:spPr>
          <a:xfrm>
            <a:off x="3338984"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0" name="Text Placeholder 4"/>
          <p:cNvSpPr>
            <a:spLocks noGrp="1"/>
          </p:cNvSpPr>
          <p:nvPr>
            <p:ph type="body" sz="quarter" idx="19"/>
          </p:nvPr>
        </p:nvSpPr>
        <p:spPr>
          <a:xfrm>
            <a:off x="6174820"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68461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52983" y="6371017"/>
            <a:ext cx="1352549" cy="221399"/>
          </a:xfrm>
          <a:prstGeom prst="rect">
            <a:avLst/>
          </a:prstGeom>
        </p:spPr>
      </p:pic>
      <p:sp>
        <p:nvSpPr>
          <p:cNvPr id="8" name="Slide Number Placeholder 5"/>
          <p:cNvSpPr txBox="1">
            <a:spLocks/>
          </p:cNvSpPr>
          <p:nvPr userDrawn="1"/>
        </p:nvSpPr>
        <p:spPr>
          <a:xfrm>
            <a:off x="8407400" y="6247339"/>
            <a:ext cx="279400"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913A-6281-CE47-9E39-C869E04C2357}" type="slidenum">
              <a:rPr lang="en-US" smtClean="0">
                <a:solidFill>
                  <a:srgbClr val="00588F"/>
                </a:solidFill>
              </a:rPr>
              <a:pPr/>
              <a:t>‹#›</a:t>
            </a:fld>
            <a:endParaRPr lang="en-US" dirty="0">
              <a:solidFill>
                <a:srgbClr val="00588F"/>
              </a:solidFill>
            </a:endParaRPr>
          </a:p>
        </p:txBody>
      </p:sp>
    </p:spTree>
    <p:extLst>
      <p:ext uri="{BB962C8B-B14F-4D97-AF65-F5344CB8AC3E}">
        <p14:creationId xmlns:p14="http://schemas.microsoft.com/office/powerpoint/2010/main" val="176240036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70" r:id="rId3"/>
    <p:sldLayoutId id="2147483668" r:id="rId4"/>
    <p:sldLayoutId id="2147483651" r:id="rId5"/>
    <p:sldLayoutId id="2147483654" r:id="rId6"/>
    <p:sldLayoutId id="2147483653" r:id="rId7"/>
    <p:sldLayoutId id="2147483650" r:id="rId8"/>
    <p:sldLayoutId id="2147483652" r:id="rId9"/>
    <p:sldLayoutId id="2147483658" r:id="rId10"/>
    <p:sldLayoutId id="2147483655" r:id="rId11"/>
    <p:sldLayoutId id="2147483659" r:id="rId12"/>
    <p:sldLayoutId id="2147483656" r:id="rId13"/>
    <p:sldLayoutId id="2147483660" r:id="rId14"/>
    <p:sldLayoutId id="2147483661" r:id="rId15"/>
    <p:sldLayoutId id="2147483657" r:id="rId16"/>
    <p:sldLayoutId id="2147483664" r:id="rId17"/>
    <p:sldLayoutId id="2147483662" r:id="rId18"/>
    <p:sldLayoutId id="2147483665" r:id="rId19"/>
    <p:sldLayoutId id="2147483663" r:id="rId20"/>
    <p:sldLayoutId id="2147483666" r:id="rId21"/>
    <p:sldLayoutId id="2147483669"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hyperlink" Target="mailto:publicprivate@oem.nyc.gov" TargetMode="External"/><Relationship Id="rId4" Type="http://schemas.openxmlformats.org/officeDocument/2006/relationships/hyperlink" Target="../../Templates/NYC.gov/emergencymanagemen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publicprivate@oem.nyc.gov" TargetMode="External"/><Relationship Id="rId2" Type="http://schemas.openxmlformats.org/officeDocument/2006/relationships/hyperlink" Target="https://www1.nyc.gov/site/em/index.pag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90364"/>
            <a:ext cx="9144000" cy="228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4"/>
          </p:nvPr>
        </p:nvSpPr>
        <p:spPr/>
        <p:txBody>
          <a:bodyPr/>
          <a:lstStyle/>
          <a:p>
            <a:r>
              <a:rPr lang="en-US" cap="all" dirty="0"/>
              <a:t>Tabletop exercise</a:t>
            </a:r>
          </a:p>
        </p:txBody>
      </p:sp>
      <p:sp>
        <p:nvSpPr>
          <p:cNvPr id="4" name="Text Placeholder 3"/>
          <p:cNvSpPr>
            <a:spLocks noGrp="1"/>
          </p:cNvSpPr>
          <p:nvPr>
            <p:ph type="body" sz="quarter" idx="15"/>
          </p:nvPr>
        </p:nvSpPr>
        <p:spPr>
          <a:xfrm>
            <a:off x="426066" y="5311927"/>
            <a:ext cx="8332840" cy="989025"/>
          </a:xfrm>
        </p:spPr>
        <p:txBody>
          <a:bodyPr anchor="ctr"/>
          <a:lstStyle/>
          <a:p>
            <a:r>
              <a:rPr lang="en-US" sz="1800" dirty="0">
                <a:solidFill>
                  <a:schemeClr val="bg1"/>
                </a:solidFill>
              </a:rPr>
              <a:t>[Date]</a:t>
            </a:r>
          </a:p>
          <a:p>
            <a:r>
              <a:rPr lang="en-US" sz="1800" dirty="0">
                <a:solidFill>
                  <a:schemeClr val="bg1"/>
                </a:solidFill>
              </a:rPr>
              <a:t>[Time]</a:t>
            </a:r>
          </a:p>
          <a:p>
            <a:r>
              <a:rPr lang="en-US" sz="1800" dirty="0">
                <a:solidFill>
                  <a:schemeClr val="bg1"/>
                </a:solidFill>
              </a:rPr>
              <a:t>[Company/Organization]</a:t>
            </a:r>
          </a:p>
        </p:txBody>
      </p:sp>
      <p:pic>
        <p:nvPicPr>
          <p:cNvPr id="8" name="Picture 7" descr="NYC Emergency Management logo-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66" y="403043"/>
            <a:ext cx="2608454" cy="424453"/>
          </a:xfrm>
          <a:prstGeom prst="rect">
            <a:avLst/>
          </a:prstGeom>
        </p:spPr>
      </p:pic>
      <p:sp>
        <p:nvSpPr>
          <p:cNvPr id="9" name="Text Placeholder 8"/>
          <p:cNvSpPr>
            <a:spLocks noGrp="1"/>
          </p:cNvSpPr>
          <p:nvPr>
            <p:ph type="body" idx="13"/>
          </p:nvPr>
        </p:nvSpPr>
        <p:spPr>
          <a:xfrm>
            <a:off x="426066" y="6377152"/>
            <a:ext cx="8300064" cy="404648"/>
          </a:xfrm>
        </p:spPr>
        <p:txBody>
          <a:bodyPr>
            <a:normAutofit fontScale="77500" lnSpcReduction="20000"/>
          </a:bodyPr>
          <a:lstStyle/>
          <a:p>
            <a:pPr>
              <a:lnSpc>
                <a:spcPct val="110000"/>
              </a:lnSpc>
            </a:pPr>
            <a:r>
              <a:rPr lang="en-US" altLang="en-US" sz="900" dirty="0">
                <a:latin typeface="+mn-lt"/>
              </a:rPr>
              <a:t>Disclaimer: These customizable exercise templates were created for the use of private sector organizations by New York City Emergency Management (NYCEM). NYCEM is not responsible for any changes made to exercise materials by participating organizations. The scenarios presented are fictional, and NYCEM cannot guarantee that the City agency actions depicted here will be the City’s response for similar incidents. For more information about the resources NYC Emergency Management have available, please visit us at </a:t>
            </a:r>
            <a:r>
              <a:rPr lang="en-US" altLang="en-US" sz="900" dirty="0">
                <a:latin typeface="+mn-lt"/>
                <a:hlinkClick r:id="rId4" action="ppaction://hlinkfile"/>
              </a:rPr>
              <a:t>NYC.gov/</a:t>
            </a:r>
            <a:r>
              <a:rPr lang="en-US" altLang="en-US" sz="900" dirty="0" err="1">
                <a:latin typeface="+mn-lt"/>
                <a:hlinkClick r:id="rId4" action="ppaction://hlinkfile"/>
              </a:rPr>
              <a:t>emergencymanagement</a:t>
            </a:r>
            <a:r>
              <a:rPr lang="en-US" altLang="en-US" sz="900" dirty="0">
                <a:latin typeface="+mn-lt"/>
              </a:rPr>
              <a:t> or email us at </a:t>
            </a:r>
            <a:r>
              <a:rPr lang="en-US" altLang="en-US" sz="900" dirty="0">
                <a:latin typeface="+mn-lt"/>
                <a:hlinkClick r:id="rId5"/>
              </a:rPr>
              <a:t>publicprivate@oem.nyc.gov</a:t>
            </a:r>
            <a:r>
              <a:rPr lang="en-US" altLang="en-US" sz="900" dirty="0">
                <a:latin typeface="+mn-lt"/>
              </a:rPr>
              <a:t>. </a:t>
            </a:r>
          </a:p>
        </p:txBody>
      </p:sp>
      <p:pic>
        <p:nvPicPr>
          <p:cNvPr id="6" name="Picture 5">
            <a:extLst>
              <a:ext uri="{FF2B5EF4-FFF2-40B4-BE49-F238E27FC236}">
                <a16:creationId xmlns:a16="http://schemas.microsoft.com/office/drawing/2014/main" id="{40E1DC32-2766-4DD4-81F7-B0B9CCD4B48C}"/>
              </a:ext>
            </a:extLst>
          </p:cNvPr>
          <p:cNvPicPr>
            <a:picLocks noChangeAspect="1"/>
          </p:cNvPicPr>
          <p:nvPr/>
        </p:nvPicPr>
        <p:blipFill rotWithShape="1">
          <a:blip r:embed="rId6"/>
          <a:srcRect b="33066"/>
          <a:stretch/>
        </p:blipFill>
        <p:spPr>
          <a:xfrm>
            <a:off x="0" y="0"/>
            <a:ext cx="9143999" cy="4590364"/>
          </a:xfrm>
          <a:prstGeom prst="rect">
            <a:avLst/>
          </a:prstGeom>
        </p:spPr>
      </p:pic>
      <p:pic>
        <p:nvPicPr>
          <p:cNvPr id="11" name="Picture 10">
            <a:extLst>
              <a:ext uri="{FF2B5EF4-FFF2-40B4-BE49-F238E27FC236}">
                <a16:creationId xmlns:a16="http://schemas.microsoft.com/office/drawing/2014/main" id="{16305C24-AEF3-4BF2-AED7-9CEE36B30C6A}"/>
              </a:ext>
            </a:extLst>
          </p:cNvPr>
          <p:cNvPicPr>
            <a:picLocks noChangeAspect="1"/>
          </p:cNvPicPr>
          <p:nvPr/>
        </p:nvPicPr>
        <p:blipFill>
          <a:blip r:embed="rId7"/>
          <a:stretch>
            <a:fillRect/>
          </a:stretch>
        </p:blipFill>
        <p:spPr>
          <a:xfrm>
            <a:off x="266700" y="261514"/>
            <a:ext cx="1104899" cy="658689"/>
          </a:xfrm>
          <a:prstGeom prst="rect">
            <a:avLst/>
          </a:prstGeom>
        </p:spPr>
      </p:pic>
    </p:spTree>
    <p:extLst>
      <p:ext uri="{BB962C8B-B14F-4D97-AF65-F5344CB8AC3E}">
        <p14:creationId xmlns:p14="http://schemas.microsoft.com/office/powerpoint/2010/main" val="271765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a:latin typeface="Gill Sans MT" panose="020B0502020104020203" pitchFamily="34" charset="0"/>
              </a:rPr>
              <a:t>The Situation Improves</a:t>
            </a:r>
          </a:p>
        </p:txBody>
      </p:sp>
      <p:sp>
        <p:nvSpPr>
          <p:cNvPr id="3" name="Content Placeholder 2"/>
          <p:cNvSpPr>
            <a:spLocks noGrp="1"/>
          </p:cNvSpPr>
          <p:nvPr>
            <p:ph sz="quarter" idx="4"/>
          </p:nvPr>
        </p:nvSpPr>
        <p:spPr>
          <a:xfrm>
            <a:off x="5090160" y="1675017"/>
            <a:ext cx="3773345" cy="4178294"/>
          </a:xfrm>
        </p:spPr>
        <p:txBody>
          <a:bodyPr/>
          <a:lstStyle/>
          <a:p>
            <a:pPr>
              <a:lnSpc>
                <a:spcPct val="114000"/>
              </a:lnSpc>
              <a:buFont typeface="Arial" panose="020B0604020202020204" pitchFamily="34" charset="0"/>
              <a:buChar char="•"/>
            </a:pPr>
            <a:r>
              <a:rPr lang="en-US" altLang="en-US" dirty="0">
                <a:solidFill>
                  <a:schemeClr val="tx2"/>
                </a:solidFill>
                <a:latin typeface="Gill Sans MT" panose="020B0502020104020203" pitchFamily="34" charset="0"/>
              </a:rPr>
              <a:t>The fuel supply chain disruption has begun to ease as the response to the coastal storm has improved</a:t>
            </a:r>
          </a:p>
          <a:p>
            <a:pPr>
              <a:lnSpc>
                <a:spcPct val="114000"/>
              </a:lnSpc>
              <a:buFont typeface="Arial" panose="020B0604020202020204" pitchFamily="34" charset="0"/>
              <a:buChar char="•"/>
            </a:pPr>
            <a:r>
              <a:rPr lang="en-US" altLang="en-US" dirty="0">
                <a:solidFill>
                  <a:schemeClr val="tx2"/>
                </a:solidFill>
                <a:latin typeface="Gill Sans MT" panose="020B0502020104020203" pitchFamily="34" charset="0"/>
              </a:rPr>
              <a:t>The mayor has disseminated alerts requesting residents to continue limiting unnecessary travel in order to assist in relieving stress to the fuel supply chain</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November 23, 9:00 AM </a:t>
            </a:r>
          </a:p>
        </p:txBody>
      </p:sp>
      <p:sp>
        <p:nvSpPr>
          <p:cNvPr id="8" name="TextBox 7"/>
          <p:cNvSpPr txBox="1"/>
          <p:nvPr/>
        </p:nvSpPr>
        <p:spPr>
          <a:xfrm>
            <a:off x="436880" y="5231928"/>
            <a:ext cx="3581400" cy="995300"/>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p>
          <a:p>
            <a:pPr marL="285750" lvl="0" indent="-285750">
              <a:lnSpc>
                <a:spcPct val="114000"/>
              </a:lnSpc>
              <a:spcBef>
                <a:spcPct val="20000"/>
              </a:spcBef>
              <a:buClr>
                <a:srgbClr val="00588F"/>
              </a:buClr>
              <a:buSzPct val="125000"/>
              <a:buFont typeface="Arial" panose="020B0604020202020204" pitchFamily="34" charset="0"/>
              <a:buChar char="•"/>
            </a:pPr>
            <a:r>
              <a:rPr lang="en-US" altLang="en-US" sz="1400" dirty="0">
                <a:solidFill>
                  <a:srgbClr val="00588F"/>
                </a:solidFill>
                <a:latin typeface="Gill Sans MT" panose="020B0502020104020203" pitchFamily="34" charset="0"/>
              </a:rPr>
              <a:t>Is the organization prepared to continue to have limited access to fuel?</a:t>
            </a:r>
          </a:p>
          <a:p>
            <a:pPr lvl="0">
              <a:lnSpc>
                <a:spcPct val="114000"/>
              </a:lnSpc>
              <a:spcBef>
                <a:spcPct val="20000"/>
              </a:spcBef>
              <a:buClr>
                <a:srgbClr val="00588F"/>
              </a:buClr>
              <a:buSzPct val="125000"/>
            </a:pPr>
            <a:endParaRPr lang="en-US" altLang="en-US" sz="1400" dirty="0">
              <a:solidFill>
                <a:srgbClr val="00588F"/>
              </a:solidFill>
              <a:latin typeface="Gill Sans MT" panose="020B0502020104020203" pitchFamily="34" charset="0"/>
            </a:endParaRPr>
          </a:p>
          <a:p>
            <a:pPr marL="285750" lvl="0" indent="-285750">
              <a:lnSpc>
                <a:spcPct val="114000"/>
              </a:lnSpc>
              <a:spcBef>
                <a:spcPct val="20000"/>
              </a:spcBef>
              <a:buClr>
                <a:srgbClr val="00588F"/>
              </a:buClr>
              <a:buSzPct val="125000"/>
              <a:buFont typeface="Arial" panose="020B0604020202020204" pitchFamily="34" charset="0"/>
              <a:buChar char="•"/>
            </a:pPr>
            <a:endParaRPr lang="en-US" altLang="en-US" sz="1400" dirty="0">
              <a:solidFill>
                <a:srgbClr val="00588F"/>
              </a:solidFill>
              <a:latin typeface="Gill Sans MT" panose="020B0502020104020203" pitchFamily="34" charset="0"/>
            </a:endParaRPr>
          </a:p>
        </p:txBody>
      </p:sp>
      <p:pic>
        <p:nvPicPr>
          <p:cNvPr id="11" name="Picture 10">
            <a:extLst>
              <a:ext uri="{FF2B5EF4-FFF2-40B4-BE49-F238E27FC236}">
                <a16:creationId xmlns:a16="http://schemas.microsoft.com/office/drawing/2014/main" id="{2DB1BBBE-A526-4AA9-9F5E-0734135782CB}"/>
              </a:ext>
            </a:extLst>
          </p:cNvPr>
          <p:cNvPicPr>
            <a:picLocks noChangeAspect="1"/>
          </p:cNvPicPr>
          <p:nvPr/>
        </p:nvPicPr>
        <p:blipFill>
          <a:blip r:embed="rId2"/>
          <a:stretch>
            <a:fillRect/>
          </a:stretch>
        </p:blipFill>
        <p:spPr>
          <a:xfrm>
            <a:off x="441960" y="1675017"/>
            <a:ext cx="4345475" cy="2896983"/>
          </a:xfrm>
          <a:prstGeom prst="rect">
            <a:avLst/>
          </a:prstGeom>
        </p:spPr>
      </p:pic>
      <p:sp>
        <p:nvSpPr>
          <p:cNvPr id="12" name="TextBox 11">
            <a:extLst>
              <a:ext uri="{FF2B5EF4-FFF2-40B4-BE49-F238E27FC236}">
                <a16:creationId xmlns:a16="http://schemas.microsoft.com/office/drawing/2014/main" id="{65DAD144-B9E6-4445-B768-2F69643C7887}"/>
              </a:ext>
            </a:extLst>
          </p:cNvPr>
          <p:cNvSpPr txBox="1"/>
          <p:nvPr/>
        </p:nvSpPr>
        <p:spPr>
          <a:xfrm>
            <a:off x="457200" y="4798131"/>
            <a:ext cx="1905000" cy="192426"/>
          </a:xfrm>
          <a:prstGeom prst="rect">
            <a:avLst/>
          </a:prstGeom>
        </p:spPr>
        <p:txBody>
          <a:bodyPr wrap="square" lIns="0" tIns="0" rtlCol="0">
            <a:noAutofit/>
          </a:bodyPr>
          <a:lstStyle/>
          <a:p>
            <a:r>
              <a:rPr lang="en-US" sz="1000" dirty="0">
                <a:solidFill>
                  <a:srgbClr val="00588F"/>
                </a:solidFill>
              </a:rPr>
              <a:t>Photo credit: Matteo Catanese</a:t>
            </a:r>
          </a:p>
        </p:txBody>
      </p:sp>
    </p:spTree>
    <p:extLst>
      <p:ext uri="{BB962C8B-B14F-4D97-AF65-F5344CB8AC3E}">
        <p14:creationId xmlns:p14="http://schemas.microsoft.com/office/powerpoint/2010/main" val="3208746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a:latin typeface="Gill Sans MT" panose="020B0502020104020203" pitchFamily="34" charset="0"/>
              </a:rPr>
              <a:t>Moving Forward</a:t>
            </a:r>
          </a:p>
        </p:txBody>
      </p:sp>
      <p:sp>
        <p:nvSpPr>
          <p:cNvPr id="3" name="Content Placeholder 2"/>
          <p:cNvSpPr>
            <a:spLocks noGrp="1"/>
          </p:cNvSpPr>
          <p:nvPr>
            <p:ph sz="quarter" idx="4"/>
          </p:nvPr>
        </p:nvSpPr>
        <p:spPr>
          <a:xfrm>
            <a:off x="3648700" y="1536707"/>
            <a:ext cx="5230045" cy="3111494"/>
          </a:xfrm>
        </p:spPr>
        <p:txBody>
          <a:bodyPr/>
          <a:lstStyle/>
          <a:p>
            <a:pPr>
              <a:lnSpc>
                <a:spcPct val="114000"/>
              </a:lnSpc>
              <a:buFont typeface="Arial" panose="020B0604020202020204" pitchFamily="34" charset="0"/>
              <a:buChar char="•"/>
            </a:pPr>
            <a:r>
              <a:rPr lang="en-US" altLang="en-US" dirty="0">
                <a:solidFill>
                  <a:schemeClr val="tx2"/>
                </a:solidFill>
                <a:latin typeface="Gill Sans MT" panose="020B0502020104020203" pitchFamily="34" charset="0"/>
              </a:rPr>
              <a:t>The supply of petroleum to New York has been fully restored and there is no longer anticipated disruptions</a:t>
            </a:r>
          </a:p>
          <a:p>
            <a:pPr>
              <a:lnSpc>
                <a:spcPct val="114000"/>
              </a:lnSpc>
              <a:buFont typeface="Arial" panose="020B0604020202020204" pitchFamily="34" charset="0"/>
              <a:buChar char="•"/>
            </a:pPr>
            <a:r>
              <a:rPr lang="en-US" altLang="en-US" dirty="0">
                <a:solidFill>
                  <a:schemeClr val="tx2"/>
                </a:solidFill>
                <a:latin typeface="Gill Sans MT" panose="020B0502020104020203" pitchFamily="34" charset="0"/>
              </a:rPr>
              <a:t>The odd-even license plate executive order has been lifted and the public is free to travel at their leisure</a:t>
            </a:r>
          </a:p>
          <a:p>
            <a:pPr>
              <a:lnSpc>
                <a:spcPct val="114000"/>
              </a:lnSpc>
              <a:buFont typeface="Arial" panose="020B0604020202020204" pitchFamily="34" charset="0"/>
              <a:buChar char="•"/>
            </a:pPr>
            <a:r>
              <a:rPr lang="en-US" altLang="en-US" dirty="0">
                <a:solidFill>
                  <a:schemeClr val="tx2"/>
                </a:solidFill>
                <a:latin typeface="Gill Sans MT" panose="020B0502020104020203" pitchFamily="34" charset="0"/>
              </a:rPr>
              <a:t>Delivery of goods is expected to be restored unhindered</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Friday, November 26, 12:00 PM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15" y="1485738"/>
            <a:ext cx="2914585" cy="4405264"/>
          </a:xfrm>
          <a:prstGeom prst="rect">
            <a:avLst/>
          </a:prstGeom>
        </p:spPr>
      </p:pic>
      <p:sp>
        <p:nvSpPr>
          <p:cNvPr id="7" name="TextBox 6">
            <a:extLst>
              <a:ext uri="{FF2B5EF4-FFF2-40B4-BE49-F238E27FC236}">
                <a16:creationId xmlns:a16="http://schemas.microsoft.com/office/drawing/2014/main" id="{C6E01259-2ABF-4448-ACA4-A75342210096}"/>
              </a:ext>
            </a:extLst>
          </p:cNvPr>
          <p:cNvSpPr txBox="1"/>
          <p:nvPr/>
        </p:nvSpPr>
        <p:spPr>
          <a:xfrm>
            <a:off x="3648700" y="4953000"/>
            <a:ext cx="4010758" cy="1316118"/>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p>
          <a:p>
            <a:pPr marL="285750" lvl="0" indent="-285750">
              <a:lnSpc>
                <a:spcPct val="114000"/>
              </a:lnSpc>
              <a:spcBef>
                <a:spcPct val="20000"/>
              </a:spcBef>
              <a:buClr>
                <a:srgbClr val="00588F"/>
              </a:buClr>
              <a:buSzPct val="125000"/>
              <a:buFont typeface="Arial" panose="020B0604020202020204" pitchFamily="34" charset="0"/>
              <a:buChar char="•"/>
            </a:pPr>
            <a:r>
              <a:rPr lang="en-US" altLang="en-US" sz="1400" dirty="0">
                <a:solidFill>
                  <a:srgbClr val="00588F"/>
                </a:solidFill>
                <a:latin typeface="Gill Sans MT" panose="020B0502020104020203" pitchFamily="34" charset="0"/>
              </a:rPr>
              <a:t>How will the organization return to day-to-day operations?</a:t>
            </a:r>
          </a:p>
          <a:p>
            <a:pPr lvl="0">
              <a:lnSpc>
                <a:spcPct val="114000"/>
              </a:lnSpc>
              <a:spcBef>
                <a:spcPct val="20000"/>
              </a:spcBef>
              <a:buClr>
                <a:srgbClr val="00588F"/>
              </a:buClr>
              <a:buSzPct val="125000"/>
            </a:pPr>
            <a:endParaRPr lang="en-US" altLang="en-US" sz="1400" dirty="0">
              <a:solidFill>
                <a:srgbClr val="00588F"/>
              </a:solidFill>
              <a:latin typeface="Gill Sans MT" panose="020B0502020104020203" pitchFamily="34" charset="0"/>
            </a:endParaRPr>
          </a:p>
          <a:p>
            <a:pPr marL="285750" lvl="0" indent="-285750">
              <a:lnSpc>
                <a:spcPct val="114000"/>
              </a:lnSpc>
              <a:spcBef>
                <a:spcPct val="20000"/>
              </a:spcBef>
              <a:buClr>
                <a:srgbClr val="00588F"/>
              </a:buClr>
              <a:buSzPct val="125000"/>
              <a:buFont typeface="Arial" panose="020B0604020202020204" pitchFamily="34" charset="0"/>
              <a:buChar char="•"/>
            </a:pPr>
            <a:endParaRPr lang="en-US" altLang="en-US" sz="1400" dirty="0">
              <a:solidFill>
                <a:srgbClr val="00588F"/>
              </a:solidFill>
              <a:latin typeface="Gill Sans MT" panose="020B0502020104020203" pitchFamily="34" charset="0"/>
            </a:endParaRPr>
          </a:p>
        </p:txBody>
      </p:sp>
    </p:spTree>
    <p:extLst>
      <p:ext uri="{BB962C8B-B14F-4D97-AF65-F5344CB8AC3E}">
        <p14:creationId xmlns:p14="http://schemas.microsoft.com/office/powerpoint/2010/main" val="399696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a:spLocks noGrp="1"/>
          </p:cNvSpPr>
          <p:nvPr>
            <p:ph type="body" idx="14"/>
          </p:nvPr>
        </p:nvSpPr>
        <p:spPr>
          <a:xfrm>
            <a:off x="0" y="2125373"/>
            <a:ext cx="9144000" cy="614505"/>
          </a:xfrm>
        </p:spPr>
        <p:txBody>
          <a:bodyPr/>
          <a:lstStyle/>
          <a:p>
            <a:pPr algn="ctr"/>
            <a:r>
              <a:rPr lang="en-US" dirty="0"/>
              <a:t>Thank you</a:t>
            </a:r>
          </a:p>
        </p:txBody>
      </p:sp>
      <p:sp>
        <p:nvSpPr>
          <p:cNvPr id="4" name="TextBox 3"/>
          <p:cNvSpPr txBox="1"/>
          <p:nvPr/>
        </p:nvSpPr>
        <p:spPr>
          <a:xfrm>
            <a:off x="1191873" y="1217098"/>
            <a:ext cx="7302588" cy="2654913"/>
          </a:xfrm>
          <a:prstGeom prst="rect">
            <a:avLst/>
          </a:prstGeom>
        </p:spPr>
        <p:txBody>
          <a:bodyPr wrap="square" lIns="0" tIns="0" rtlCol="0">
            <a:noAutofit/>
          </a:bodyPr>
          <a:lstStyle/>
          <a:p>
            <a:endParaRPr lang="en-US" dirty="0"/>
          </a:p>
        </p:txBody>
      </p:sp>
      <p:sp>
        <p:nvSpPr>
          <p:cNvPr id="5" name="TextBox 4"/>
          <p:cNvSpPr txBox="1"/>
          <p:nvPr/>
        </p:nvSpPr>
        <p:spPr>
          <a:xfrm>
            <a:off x="1001110" y="3651959"/>
            <a:ext cx="7684114" cy="1065417"/>
          </a:xfrm>
          <a:prstGeom prst="rect">
            <a:avLst/>
          </a:prstGeom>
        </p:spPr>
        <p:txBody>
          <a:bodyPr wrap="square" lIns="0" tIns="0" rtlCol="0">
            <a:noAutofit/>
          </a:bodyPr>
          <a:lstStyle/>
          <a:p>
            <a:pPr lvl="0">
              <a:lnSpc>
                <a:spcPct val="114000"/>
              </a:lnSpc>
              <a:spcBef>
                <a:spcPct val="20000"/>
              </a:spcBef>
              <a:buSzPct val="125000"/>
            </a:pPr>
            <a:r>
              <a:rPr lang="en-US" altLang="en-US" dirty="0">
                <a:solidFill>
                  <a:srgbClr val="FFFFFE"/>
                </a:solidFill>
                <a:latin typeface="Gill Sans MT" panose="020B0502020104020203" pitchFamily="34" charset="0"/>
              </a:rPr>
              <a:t>For more information about the resources that NYC Emergency Management has available for organizations, please visit us at </a:t>
            </a:r>
            <a:r>
              <a:rPr lang="en-US" altLang="en-US" dirty="0">
                <a:solidFill>
                  <a:srgbClr val="FFFFFE"/>
                </a:solidFill>
                <a:latin typeface="Gill Sans MT" panose="020B0502020104020203" pitchFamily="34" charset="0"/>
                <a:hlinkClick r:id="rId2"/>
              </a:rPr>
              <a:t>NYC.gov/</a:t>
            </a:r>
            <a:r>
              <a:rPr lang="en-US" altLang="en-US" dirty="0" err="1">
                <a:solidFill>
                  <a:srgbClr val="FFFFFE"/>
                </a:solidFill>
                <a:latin typeface="Gill Sans MT" panose="020B0502020104020203" pitchFamily="34" charset="0"/>
                <a:hlinkClick r:id="rId2"/>
              </a:rPr>
              <a:t>emergencymanagement</a:t>
            </a:r>
            <a:r>
              <a:rPr lang="en-US" altLang="en-US" dirty="0">
                <a:solidFill>
                  <a:srgbClr val="FFFFFE"/>
                </a:solidFill>
                <a:latin typeface="Gill Sans MT" panose="020B0502020104020203" pitchFamily="34" charset="0"/>
              </a:rPr>
              <a:t> or email us at </a:t>
            </a:r>
            <a:r>
              <a:rPr lang="en-US" altLang="en-US" dirty="0">
                <a:solidFill>
                  <a:srgbClr val="FFFFFE"/>
                </a:solidFill>
                <a:latin typeface="Gill Sans MT" panose="020B0502020104020203" pitchFamily="34" charset="0"/>
                <a:hlinkClick r:id="rId3"/>
              </a:rPr>
              <a:t>publicprivate@oem.nyc.gov</a:t>
            </a:r>
            <a:r>
              <a:rPr lang="en-US" altLang="en-US" dirty="0">
                <a:solidFill>
                  <a:srgbClr val="FFFFFE"/>
                </a:solidFill>
                <a:latin typeface="Gill Sans MT" panose="020B0502020104020203" pitchFamily="34" charset="0"/>
              </a:rPr>
              <a:t>. </a:t>
            </a:r>
          </a:p>
        </p:txBody>
      </p:sp>
    </p:spTree>
    <p:extLst>
      <p:ext uri="{BB962C8B-B14F-4D97-AF65-F5344CB8AC3E}">
        <p14:creationId xmlns:p14="http://schemas.microsoft.com/office/powerpoint/2010/main" val="2888473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219200"/>
            <a:ext cx="8383587" cy="4876800"/>
          </a:xfrm>
        </p:spPr>
        <p:txBody>
          <a:bodyPr/>
          <a:lstStyle/>
          <a:p>
            <a:pPr marL="342900" indent="-342900">
              <a:lnSpc>
                <a:spcPct val="114000"/>
              </a:lnSpc>
              <a:buFont typeface="Arial" panose="020B0604020202020204" pitchFamily="34" charset="0"/>
              <a:buChar char="•"/>
            </a:pPr>
            <a:r>
              <a:rPr lang="en-US" altLang="en-US" dirty="0">
                <a:latin typeface="Gill Sans MT" panose="020B0502020104020203" pitchFamily="34" charset="0"/>
              </a:rPr>
              <a:t>Don’t fight the scenario! It is a tool to guide the discussion.</a:t>
            </a:r>
          </a:p>
          <a:p>
            <a:pPr marL="342900" indent="-342900">
              <a:lnSpc>
                <a:spcPct val="114000"/>
              </a:lnSpc>
              <a:buFont typeface="Arial" panose="020B0604020202020204" pitchFamily="34" charset="0"/>
              <a:buChar char="•"/>
            </a:pPr>
            <a:r>
              <a:rPr lang="en-US" altLang="en-US" dirty="0">
                <a:latin typeface="Gill Sans MT" panose="020B0502020104020203" pitchFamily="34" charset="0"/>
              </a:rPr>
              <a:t>This exercise will be held in an open, low-stress, no-fault environment. Varying viewpoints, even disagreements, are expected.</a:t>
            </a:r>
          </a:p>
          <a:p>
            <a:pPr marL="342900" indent="-342900">
              <a:lnSpc>
                <a:spcPct val="114000"/>
              </a:lnSpc>
              <a:buFont typeface="Arial" panose="020B0604020202020204" pitchFamily="34" charset="0"/>
              <a:buChar char="•"/>
            </a:pPr>
            <a:r>
              <a:rPr lang="en-US" altLang="en-US" dirty="0">
                <a:latin typeface="Gill Sans MT" panose="020B0502020104020203" pitchFamily="34" charset="0"/>
              </a:rPr>
              <a:t>Respond to the scenario using your knowledge of your organization’s current plans and capabilities. </a:t>
            </a:r>
          </a:p>
          <a:p>
            <a:pPr marL="342900" indent="-342900">
              <a:lnSpc>
                <a:spcPct val="114000"/>
              </a:lnSpc>
              <a:buFont typeface="Arial" panose="020B0604020202020204" pitchFamily="34" charset="0"/>
              <a:buChar char="•"/>
            </a:pPr>
            <a:r>
              <a:rPr lang="en-US" altLang="en-US" dirty="0">
                <a:latin typeface="Gill Sans MT" panose="020B0502020104020203" pitchFamily="34" charset="0"/>
              </a:rPr>
              <a:t>Decisions are not precedent-setting and may not reflect your organization’s final position on a given issue. This exercise is an opportunity to discuss and present multiple options and possible solutions. </a:t>
            </a:r>
          </a:p>
          <a:p>
            <a:pPr marL="342900" indent="-342900">
              <a:lnSpc>
                <a:spcPct val="114000"/>
              </a:lnSpc>
              <a:buFont typeface="Arial" panose="020B0604020202020204" pitchFamily="34" charset="0"/>
              <a:buChar char="•"/>
            </a:pPr>
            <a:r>
              <a:rPr lang="en-US" altLang="en-US" dirty="0">
                <a:latin typeface="Gill Sans MT" panose="020B0502020104020203" pitchFamily="34" charset="0"/>
              </a:rPr>
              <a:t>Issue identification is not as valuable as suggestions and recommended actions that could improve response efforts. Problem-solving efforts should be the focus.</a:t>
            </a:r>
          </a:p>
          <a:p>
            <a:pPr marL="342900" indent="-342900">
              <a:lnSpc>
                <a:spcPct val="114000"/>
              </a:lnSpc>
              <a:buFont typeface="Arial" panose="020B0604020202020204" pitchFamily="34" charset="0"/>
              <a:buChar char="•"/>
            </a:pPr>
            <a:r>
              <a:rPr lang="en-US" altLang="en-US" dirty="0">
                <a:latin typeface="Gill Sans MT" panose="020B0502020104020203" pitchFamily="34" charset="0"/>
              </a:rPr>
              <a:t>The Parking Lot</a:t>
            </a:r>
            <a:r>
              <a:rPr lang="en-US" altLang="en-US">
                <a:latin typeface="Gill Sans MT" panose="020B0502020104020203" pitchFamily="34" charset="0"/>
              </a:rPr>
              <a:t>:  A </a:t>
            </a:r>
            <a:r>
              <a:rPr lang="en-US" altLang="en-US" dirty="0">
                <a:latin typeface="Gill Sans MT" panose="020B0502020104020203" pitchFamily="34" charset="0"/>
              </a:rPr>
              <a:t>place to note ideas that can be discussed at a later time.</a:t>
            </a:r>
          </a:p>
        </p:txBody>
      </p:sp>
      <p:sp>
        <p:nvSpPr>
          <p:cNvPr id="9" name="Text Placeholder 1"/>
          <p:cNvSpPr>
            <a:spLocks noGrp="1"/>
          </p:cNvSpPr>
          <p:nvPr>
            <p:ph type="body" sz="quarter" idx="3"/>
          </p:nvPr>
        </p:nvSpPr>
        <p:spPr>
          <a:xfrm>
            <a:off x="455613" y="381560"/>
            <a:ext cx="8229600" cy="594937"/>
          </a:xfrm>
        </p:spPr>
        <p:txBody>
          <a:bodyPr/>
          <a:lstStyle/>
          <a:p>
            <a:r>
              <a:rPr lang="en-US" sz="3200" dirty="0">
                <a:latin typeface="Gill Sans MT" panose="020B0502020104020203" pitchFamily="34" charset="0"/>
              </a:rPr>
              <a:t>Ground Rules</a:t>
            </a:r>
          </a:p>
        </p:txBody>
      </p:sp>
    </p:spTree>
    <p:extLst>
      <p:ext uri="{BB962C8B-B14F-4D97-AF65-F5344CB8AC3E}">
        <p14:creationId xmlns:p14="http://schemas.microsoft.com/office/powerpoint/2010/main" val="328485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649559"/>
            <a:ext cx="8231187" cy="4516291"/>
          </a:xfrm>
        </p:spPr>
        <p:txBody>
          <a:bodyPr/>
          <a:lstStyle/>
          <a:p>
            <a:pPr>
              <a:lnSpc>
                <a:spcPct val="114000"/>
              </a:lnSpc>
            </a:pPr>
            <a:r>
              <a:rPr lang="en-US" altLang="en-US" sz="2400" dirty="0">
                <a:latin typeface="Gill Sans MT" panose="020B0502020104020203" pitchFamily="34" charset="0"/>
              </a:rPr>
              <a:t>A coastal storm originating in the Gulf Coast made landfall last night in Texas.</a:t>
            </a:r>
          </a:p>
          <a:p>
            <a:pPr>
              <a:lnSpc>
                <a:spcPct val="114000"/>
              </a:lnSpc>
            </a:pPr>
            <a:endParaRPr lang="en-US" altLang="en-US" sz="2400" dirty="0">
              <a:latin typeface="Gill Sans MT" panose="020B0502020104020203" pitchFamily="34" charset="0"/>
            </a:endParaRPr>
          </a:p>
          <a:p>
            <a:pPr>
              <a:lnSpc>
                <a:spcPct val="114000"/>
              </a:lnSpc>
            </a:pPr>
            <a:r>
              <a:rPr lang="en-US" altLang="en-US" sz="2400" dirty="0">
                <a:latin typeface="Gill Sans MT" panose="020B0502020104020203" pitchFamily="34" charset="0"/>
              </a:rPr>
              <a:t>Early reports show that the storm had drastic impacts in Texas. This includes many oil wells being inundated with water and drills left temporarily inoperable.</a:t>
            </a:r>
          </a:p>
          <a:p>
            <a:pPr>
              <a:lnSpc>
                <a:spcPct val="114000"/>
              </a:lnSpc>
            </a:pPr>
            <a:endParaRPr lang="en-US" altLang="en-US" sz="2400" dirty="0">
              <a:latin typeface="Gill Sans MT" panose="020B0502020104020203" pitchFamily="34" charset="0"/>
            </a:endParaRPr>
          </a:p>
          <a:p>
            <a:pPr>
              <a:lnSpc>
                <a:spcPct val="114000"/>
              </a:lnSpc>
            </a:pPr>
            <a:r>
              <a:rPr lang="en-US" altLang="en-US" sz="2400" dirty="0">
                <a:latin typeface="Gill Sans MT" panose="020B0502020104020203" pitchFamily="34" charset="0"/>
              </a:rPr>
              <a:t>A large proportion of NYC’s petroleum comes from the Gulf Coast. The impacts for the New York Metro Area are likely to be large.</a:t>
            </a:r>
          </a:p>
          <a:p>
            <a:pPr>
              <a:lnSpc>
                <a:spcPct val="114000"/>
              </a:lnSpc>
            </a:pPr>
            <a:endParaRPr lang="en-US" altLang="en-US" sz="2400" dirty="0">
              <a:latin typeface="Gill Sans MT" panose="020B0502020104020203" pitchFamily="34" charset="0"/>
            </a:endParaRPr>
          </a:p>
          <a:p>
            <a:pPr>
              <a:lnSpc>
                <a:spcPct val="114000"/>
              </a:lnSpc>
            </a:pPr>
            <a:endParaRPr lang="en-US" altLang="en-US" sz="2400" dirty="0">
              <a:latin typeface="Gill Sans MT" panose="020B0502020104020203" pitchFamily="34" charset="0"/>
            </a:endParaRPr>
          </a:p>
        </p:txBody>
      </p:sp>
      <p:sp>
        <p:nvSpPr>
          <p:cNvPr id="9" name="Text Placeholder 1"/>
          <p:cNvSpPr>
            <a:spLocks noGrp="1"/>
          </p:cNvSpPr>
          <p:nvPr>
            <p:ph type="body" sz="quarter" idx="3"/>
          </p:nvPr>
        </p:nvSpPr>
        <p:spPr>
          <a:xfrm>
            <a:off x="457200" y="381560"/>
            <a:ext cx="8229600" cy="594937"/>
          </a:xfrm>
        </p:spPr>
        <p:txBody>
          <a:bodyPr/>
          <a:lstStyle/>
          <a:p>
            <a:r>
              <a:rPr lang="en-US" sz="3200" dirty="0">
                <a:latin typeface="Gill Sans MT" panose="020B0502020104020203" pitchFamily="34" charset="0"/>
              </a:rPr>
              <a:t>Background</a:t>
            </a:r>
          </a:p>
        </p:txBody>
      </p:sp>
      <p:sp>
        <p:nvSpPr>
          <p:cNvPr id="10"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Monday, November 8, 8:30 AM</a:t>
            </a:r>
          </a:p>
          <a:p>
            <a:endParaRPr lang="en-US" dirty="0">
              <a:latin typeface="Gill Sans MT" panose="020B0502020104020203" pitchFamily="34" charset="0"/>
            </a:endParaRPr>
          </a:p>
        </p:txBody>
      </p:sp>
    </p:spTree>
    <p:extLst>
      <p:ext uri="{BB962C8B-B14F-4D97-AF65-F5344CB8AC3E}">
        <p14:creationId xmlns:p14="http://schemas.microsoft.com/office/powerpoint/2010/main" val="325616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59148"/>
            <a:ext cx="8229600" cy="594937"/>
          </a:xfrm>
        </p:spPr>
        <p:txBody>
          <a:bodyPr/>
          <a:lstStyle/>
          <a:p>
            <a:r>
              <a:rPr lang="en-US" sz="3200" dirty="0">
                <a:latin typeface="Gill Sans MT" panose="020B0502020104020203" pitchFamily="34" charset="0"/>
              </a:rPr>
              <a:t>Press Briefing</a:t>
            </a:r>
          </a:p>
        </p:txBody>
      </p:sp>
      <p:sp>
        <p:nvSpPr>
          <p:cNvPr id="3" name="Content Placeholder 2"/>
          <p:cNvSpPr>
            <a:spLocks noGrp="1"/>
          </p:cNvSpPr>
          <p:nvPr>
            <p:ph sz="quarter" idx="4"/>
          </p:nvPr>
        </p:nvSpPr>
        <p:spPr>
          <a:xfrm>
            <a:off x="457201" y="1649559"/>
            <a:ext cx="4114800" cy="4516291"/>
          </a:xfrm>
        </p:spPr>
        <p:txBody>
          <a:bodyPr/>
          <a:lstStyle/>
          <a:p>
            <a:pPr marL="0" indent="0">
              <a:lnSpc>
                <a:spcPct val="114000"/>
              </a:lnSpc>
              <a:buNone/>
            </a:pPr>
            <a:r>
              <a:rPr lang="en-US" altLang="en-US" sz="2400" dirty="0">
                <a:solidFill>
                  <a:schemeClr val="tx2"/>
                </a:solidFill>
                <a:latin typeface="Gill Sans MT" panose="020B0502020104020203" pitchFamily="34" charset="0"/>
              </a:rPr>
              <a:t>The mayor announces that the coastal storm in Texas will likely lead to a fuel shortage for New Yorkers in the coming week. Petroleum products such as gas and heating oil will become scarce for an undetermined time. The public is urged to limit non-essential travel and to not panic buy for risk of making the situation worse.</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Monday, November 8, 10:00 AM</a:t>
            </a:r>
          </a:p>
          <a:p>
            <a:endParaRPr lang="en-US" dirty="0">
              <a:latin typeface="Gill Sans MT" panose="020B0502020104020203" pitchFamily="34" charset="0"/>
            </a:endParaRPr>
          </a:p>
        </p:txBody>
      </p:sp>
      <p:sp>
        <p:nvSpPr>
          <p:cNvPr id="5" name="TextBox 4">
            <a:extLst>
              <a:ext uri="{FF2B5EF4-FFF2-40B4-BE49-F238E27FC236}">
                <a16:creationId xmlns:a16="http://schemas.microsoft.com/office/drawing/2014/main" id="{7E179773-3ADC-49F8-99D6-3C04A3693401}"/>
              </a:ext>
            </a:extLst>
          </p:cNvPr>
          <p:cNvSpPr txBox="1"/>
          <p:nvPr/>
        </p:nvSpPr>
        <p:spPr>
          <a:xfrm>
            <a:off x="4952999" y="4787900"/>
            <a:ext cx="3657599" cy="1377950"/>
          </a:xfrm>
          <a:prstGeom prst="rect">
            <a:avLst/>
          </a:prstGeom>
        </p:spPr>
        <p:txBody>
          <a:bodyPr wrap="square" lIns="0" tIns="0" rtlCol="0">
            <a:noAutofit/>
          </a:bodyPr>
          <a:lstStyle/>
          <a:p>
            <a:r>
              <a:rPr lang="en-US" sz="1400" u="sng" dirty="0">
                <a:solidFill>
                  <a:srgbClr val="00588F"/>
                </a:solidFill>
                <a:latin typeface="Gill Sans MT" panose="020B0502020104020203" pitchFamily="34" charset="0"/>
              </a:rPr>
              <a:t>Considerations</a:t>
            </a:r>
          </a:p>
          <a:p>
            <a:endParaRPr lang="en-US" sz="1400" u="sng" dirty="0">
              <a:solidFill>
                <a:srgbClr val="00588F"/>
              </a:solidFill>
              <a:latin typeface="Gill Sans MT" panose="020B0502020104020203" pitchFamily="34" charset="0"/>
            </a:endParaRPr>
          </a:p>
          <a:p>
            <a:pPr marL="285750" indent="-285750">
              <a:buFont typeface="Arial" panose="020B0604020202020204" pitchFamily="34" charset="0"/>
              <a:buChar char="•"/>
            </a:pPr>
            <a:r>
              <a:rPr lang="en-US" sz="1400" dirty="0">
                <a:solidFill>
                  <a:srgbClr val="00588F"/>
                </a:solidFill>
                <a:latin typeface="Gill Sans MT" panose="020B0502020104020203" pitchFamily="34" charset="0"/>
              </a:rPr>
              <a:t>Does your organization rely on oil to heat the building?</a:t>
            </a:r>
          </a:p>
          <a:p>
            <a:pPr marL="285750" indent="-285750">
              <a:buFont typeface="Arial" panose="020B0604020202020204" pitchFamily="34" charset="0"/>
              <a:buChar char="•"/>
            </a:pPr>
            <a:r>
              <a:rPr lang="en-US" sz="1400" dirty="0">
                <a:solidFill>
                  <a:srgbClr val="00588F"/>
                </a:solidFill>
                <a:latin typeface="Gill Sans MT" panose="020B0502020104020203" pitchFamily="34" charset="0"/>
              </a:rPr>
              <a:t>What other utilities rely on this fuel for day-to-day operations?</a:t>
            </a:r>
          </a:p>
        </p:txBody>
      </p:sp>
      <p:pic>
        <p:nvPicPr>
          <p:cNvPr id="9" name="Picture 8">
            <a:extLst>
              <a:ext uri="{FF2B5EF4-FFF2-40B4-BE49-F238E27FC236}">
                <a16:creationId xmlns:a16="http://schemas.microsoft.com/office/drawing/2014/main" id="{9FB222BC-9135-42E6-8E2D-28ACD4EC0DCE}"/>
              </a:ext>
            </a:extLst>
          </p:cNvPr>
          <p:cNvPicPr>
            <a:picLocks noChangeAspect="1"/>
          </p:cNvPicPr>
          <p:nvPr/>
        </p:nvPicPr>
        <p:blipFill>
          <a:blip r:embed="rId2"/>
          <a:stretch>
            <a:fillRect/>
          </a:stretch>
        </p:blipFill>
        <p:spPr>
          <a:xfrm>
            <a:off x="4762427" y="1649559"/>
            <a:ext cx="4038742" cy="2690812"/>
          </a:xfrm>
          <a:prstGeom prst="rect">
            <a:avLst/>
          </a:prstGeom>
        </p:spPr>
      </p:pic>
    </p:spTree>
    <p:extLst>
      <p:ext uri="{BB962C8B-B14F-4D97-AF65-F5344CB8AC3E}">
        <p14:creationId xmlns:p14="http://schemas.microsoft.com/office/powerpoint/2010/main" val="3674054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p:cNvSpPr>
            <a:spLocks noGrp="1"/>
          </p:cNvSpPr>
          <p:nvPr>
            <p:ph type="body" idx="14"/>
          </p:nvPr>
        </p:nvSpPr>
        <p:spPr>
          <a:xfrm>
            <a:off x="275139" y="132618"/>
            <a:ext cx="8433844" cy="709920"/>
          </a:xfrm>
        </p:spPr>
        <p:txBody>
          <a:bodyPr/>
          <a:lstStyle/>
          <a:p>
            <a:pPr algn="ctr"/>
            <a:r>
              <a:rPr lang="en-US" sz="3200" dirty="0">
                <a:latin typeface="Gill Sans MT" panose="020B0502020104020203" pitchFamily="34" charset="0"/>
              </a:rPr>
              <a:t>Are </a:t>
            </a:r>
            <a:r>
              <a:rPr lang="en-US" sz="3200" u="sng" dirty="0">
                <a:latin typeface="Gill Sans MT" panose="020B0502020104020203" pitchFamily="34" charset="0"/>
              </a:rPr>
              <a:t>you</a:t>
            </a:r>
            <a:r>
              <a:rPr lang="en-US" sz="3200" dirty="0">
                <a:latin typeface="Gill Sans MT" panose="020B0502020104020203" pitchFamily="34" charset="0"/>
              </a:rPr>
              <a:t> ready?</a:t>
            </a:r>
          </a:p>
        </p:txBody>
      </p:sp>
      <p:sp>
        <p:nvSpPr>
          <p:cNvPr id="2" name="TextBox 1"/>
          <p:cNvSpPr txBox="1"/>
          <p:nvPr/>
        </p:nvSpPr>
        <p:spPr>
          <a:xfrm>
            <a:off x="365760" y="4584612"/>
            <a:ext cx="3815255" cy="1532409"/>
          </a:xfrm>
          <a:prstGeom prst="rect">
            <a:avLst/>
          </a:prstGeom>
        </p:spPr>
        <p:txBody>
          <a:bodyPr wrap="square" lIns="0" tIns="0" rtlCol="0">
            <a:noAutofit/>
          </a:bodyPr>
          <a:lstStyle/>
          <a:p>
            <a:endParaRPr lang="en-US" dirty="0"/>
          </a:p>
        </p:txBody>
      </p:sp>
      <p:sp>
        <p:nvSpPr>
          <p:cNvPr id="3" name="TextBox 2">
            <a:extLst>
              <a:ext uri="{FF2B5EF4-FFF2-40B4-BE49-F238E27FC236}">
                <a16:creationId xmlns:a16="http://schemas.microsoft.com/office/drawing/2014/main" id="{F527BD71-0178-4F7A-808E-DD6E8C455FE7}"/>
              </a:ext>
            </a:extLst>
          </p:cNvPr>
          <p:cNvSpPr txBox="1"/>
          <p:nvPr/>
        </p:nvSpPr>
        <p:spPr>
          <a:xfrm>
            <a:off x="533400" y="4590075"/>
            <a:ext cx="3048000" cy="1614389"/>
          </a:xfrm>
          <a:prstGeom prst="rect">
            <a:avLst/>
          </a:prstGeom>
        </p:spPr>
        <p:txBody>
          <a:bodyPr wrap="square" lIns="0" tIns="0" rtlCol="0">
            <a:noAutofit/>
          </a:bodyPr>
          <a:lstStyle/>
          <a:p>
            <a:r>
              <a:rPr lang="en-US" dirty="0">
                <a:solidFill>
                  <a:schemeClr val="bg1"/>
                </a:solidFill>
                <a:latin typeface="Gill Sans MT" panose="020B0502020104020203" pitchFamily="34" charset="0"/>
              </a:rPr>
              <a:t>All New Yorkers should sign up for </a:t>
            </a:r>
            <a:r>
              <a:rPr lang="en-US" i="1" dirty="0" err="1">
                <a:solidFill>
                  <a:schemeClr val="bg1"/>
                </a:solidFill>
                <a:latin typeface="Gill Sans MT" panose="020B0502020104020203" pitchFamily="34" charset="0"/>
              </a:rPr>
              <a:t>NotifyNYC</a:t>
            </a:r>
            <a:r>
              <a:rPr lang="en-US" dirty="0">
                <a:solidFill>
                  <a:schemeClr val="bg1"/>
                </a:solidFill>
                <a:latin typeface="Gill Sans MT" panose="020B0502020104020203" pitchFamily="34" charset="0"/>
              </a:rPr>
              <a:t> to receive up-to-date emergency alerts via </a:t>
            </a:r>
            <a:r>
              <a:rPr lang="en-US" u="sng" dirty="0">
                <a:solidFill>
                  <a:schemeClr val="bg1"/>
                </a:solidFill>
                <a:latin typeface="Gill Sans MT" panose="020B0502020104020203" pitchFamily="34" charset="0"/>
              </a:rPr>
              <a:t>www.nyc.gov/notifynyc</a:t>
            </a:r>
            <a:r>
              <a:rPr lang="en-US" dirty="0">
                <a:solidFill>
                  <a:schemeClr val="bg1"/>
                </a:solidFill>
                <a:latin typeface="Gill Sans MT" panose="020B0502020104020203" pitchFamily="34" charset="0"/>
              </a:rPr>
              <a:t> or </a:t>
            </a:r>
            <a:r>
              <a:rPr lang="en-US" dirty="0" err="1">
                <a:solidFill>
                  <a:schemeClr val="bg1"/>
                </a:solidFill>
                <a:latin typeface="Gill Sans MT" panose="020B0502020104020203" pitchFamily="34" charset="0"/>
              </a:rPr>
              <a:t>follow@notifynyc</a:t>
            </a:r>
            <a:r>
              <a:rPr lang="en-US" dirty="0">
                <a:solidFill>
                  <a:schemeClr val="bg1"/>
                </a:solidFill>
                <a:latin typeface="Gill Sans MT" panose="020B0502020104020203" pitchFamily="34" charset="0"/>
              </a:rPr>
              <a:t>.  </a:t>
            </a:r>
          </a:p>
          <a:p>
            <a:endParaRPr lang="en-US" dirty="0"/>
          </a:p>
        </p:txBody>
      </p:sp>
      <p:sp>
        <p:nvSpPr>
          <p:cNvPr id="5" name="TextBox 4">
            <a:extLst>
              <a:ext uri="{FF2B5EF4-FFF2-40B4-BE49-F238E27FC236}">
                <a16:creationId xmlns:a16="http://schemas.microsoft.com/office/drawing/2014/main" id="{588C02CD-AD54-49F5-8A7D-DC93008FD1EE}"/>
              </a:ext>
            </a:extLst>
          </p:cNvPr>
          <p:cNvSpPr txBox="1"/>
          <p:nvPr/>
        </p:nvSpPr>
        <p:spPr>
          <a:xfrm>
            <a:off x="5029200" y="1371600"/>
            <a:ext cx="3505200" cy="4745421"/>
          </a:xfrm>
          <a:prstGeom prst="rect">
            <a:avLst/>
          </a:prstGeom>
        </p:spPr>
        <p:txBody>
          <a:bodyPr wrap="square" lIns="0" tIns="0" rtlCol="0">
            <a:noAutofit/>
          </a:bodyPr>
          <a:lstStyle/>
          <a:p>
            <a:endParaRPr lang="en-US" dirty="0"/>
          </a:p>
        </p:txBody>
      </p:sp>
      <p:sp>
        <p:nvSpPr>
          <p:cNvPr id="7" name="TextBox 6">
            <a:extLst>
              <a:ext uri="{FF2B5EF4-FFF2-40B4-BE49-F238E27FC236}">
                <a16:creationId xmlns:a16="http://schemas.microsoft.com/office/drawing/2014/main" id="{5979338C-89AD-4E30-BDD5-D43D9AE65A00}"/>
              </a:ext>
            </a:extLst>
          </p:cNvPr>
          <p:cNvSpPr txBox="1"/>
          <p:nvPr/>
        </p:nvSpPr>
        <p:spPr>
          <a:xfrm>
            <a:off x="4114800" y="2971800"/>
            <a:ext cx="914400" cy="914400"/>
          </a:xfrm>
          <a:prstGeom prst="rect">
            <a:avLst/>
          </a:prstGeom>
        </p:spPr>
        <p:txBody>
          <a:bodyPr wrap="square" lIns="0" tIns="0" rtlCol="0">
            <a:noAutofit/>
          </a:bodyPr>
          <a:lstStyle/>
          <a:p>
            <a:endParaRPr lang="en-US" dirty="0"/>
          </a:p>
        </p:txBody>
      </p:sp>
      <p:sp>
        <p:nvSpPr>
          <p:cNvPr id="8" name="TextBox 7">
            <a:extLst>
              <a:ext uri="{FF2B5EF4-FFF2-40B4-BE49-F238E27FC236}">
                <a16:creationId xmlns:a16="http://schemas.microsoft.com/office/drawing/2014/main" id="{C39E6B36-E6CB-44BD-A299-9120B2BDB733}"/>
              </a:ext>
            </a:extLst>
          </p:cNvPr>
          <p:cNvSpPr txBox="1"/>
          <p:nvPr/>
        </p:nvSpPr>
        <p:spPr>
          <a:xfrm>
            <a:off x="5029200" y="1335157"/>
            <a:ext cx="3429000" cy="4745421"/>
          </a:xfrm>
          <a:prstGeom prst="rect">
            <a:avLst/>
          </a:prstGeom>
        </p:spPr>
        <p:txBody>
          <a:bodyPr wrap="square" lIns="0" tIns="0" rtlCol="0">
            <a:noAutofit/>
          </a:bodyPr>
          <a:lstStyle/>
          <a:p>
            <a:endParaRPr lang="en-US" dirty="0"/>
          </a:p>
        </p:txBody>
      </p:sp>
      <p:sp>
        <p:nvSpPr>
          <p:cNvPr id="9" name="TextBox 8">
            <a:extLst>
              <a:ext uri="{FF2B5EF4-FFF2-40B4-BE49-F238E27FC236}">
                <a16:creationId xmlns:a16="http://schemas.microsoft.com/office/drawing/2014/main" id="{5A090C41-D123-4335-B358-33BEF8EAA738}"/>
              </a:ext>
            </a:extLst>
          </p:cNvPr>
          <p:cNvSpPr txBox="1"/>
          <p:nvPr/>
        </p:nvSpPr>
        <p:spPr>
          <a:xfrm>
            <a:off x="5410200" y="1523999"/>
            <a:ext cx="3048000" cy="4669221"/>
          </a:xfrm>
          <a:prstGeom prst="rect">
            <a:avLst/>
          </a:prstGeom>
        </p:spPr>
        <p:txBody>
          <a:bodyPr wrap="square" lIns="0" tIns="0" rtlCol="0">
            <a:noAutofit/>
          </a:bodyPr>
          <a:lstStyle/>
          <a:p>
            <a:r>
              <a:rPr lang="en-US" sz="2200" b="1" dirty="0">
                <a:solidFill>
                  <a:schemeClr val="bg1"/>
                </a:solidFill>
                <a:latin typeface="Gill Sans MT" panose="020B0502020104020203" pitchFamily="34" charset="0"/>
              </a:rPr>
              <a:t>PREPARE</a:t>
            </a:r>
            <a:r>
              <a:rPr lang="en-US" sz="2200" dirty="0">
                <a:solidFill>
                  <a:schemeClr val="bg1"/>
                </a:solidFill>
                <a:latin typeface="Gill Sans MT" panose="020B0502020104020203" pitchFamily="34" charset="0"/>
              </a:rPr>
              <a:t> for a possible fuel shortage</a:t>
            </a:r>
          </a:p>
          <a:p>
            <a:endParaRPr lang="en-US" sz="2200" dirty="0">
              <a:solidFill>
                <a:schemeClr val="bg1"/>
              </a:solidFill>
              <a:latin typeface="Gill Sans MT" panose="020B0502020104020203" pitchFamily="34" charset="0"/>
            </a:endParaRPr>
          </a:p>
          <a:p>
            <a:pPr marL="342900" indent="-342900">
              <a:buFont typeface="Wingdings" panose="05000000000000000000" pitchFamily="2" charset="2"/>
              <a:buChar char="§"/>
            </a:pPr>
            <a:r>
              <a:rPr lang="en-US" sz="2200" dirty="0">
                <a:solidFill>
                  <a:schemeClr val="bg1"/>
                </a:solidFill>
                <a:latin typeface="Gill Sans MT" panose="020B0502020104020203" pitchFamily="34" charset="0"/>
              </a:rPr>
              <a:t>Keep adequate supplies on hand at all times</a:t>
            </a:r>
          </a:p>
          <a:p>
            <a:endParaRPr lang="en-US" sz="2200" dirty="0">
              <a:solidFill>
                <a:schemeClr val="bg1"/>
              </a:solidFill>
              <a:latin typeface="Gill Sans MT" panose="020B0502020104020203" pitchFamily="34" charset="0"/>
            </a:endParaRPr>
          </a:p>
          <a:p>
            <a:pPr marL="342900" indent="-342900">
              <a:buFont typeface="Wingdings" panose="05000000000000000000" pitchFamily="2" charset="2"/>
              <a:buChar char="§"/>
            </a:pPr>
            <a:r>
              <a:rPr lang="en-US" sz="2200" dirty="0">
                <a:solidFill>
                  <a:schemeClr val="bg1"/>
                </a:solidFill>
                <a:latin typeface="Gill Sans MT" panose="020B0502020104020203" pitchFamily="34" charset="0"/>
              </a:rPr>
              <a:t>Store fuel in a dry, sealed container away from flammable objects</a:t>
            </a:r>
          </a:p>
          <a:p>
            <a:pPr marL="342900" indent="-342900">
              <a:buFont typeface="Arial" panose="020B0604020202020204" pitchFamily="34" charset="0"/>
              <a:buChar char="•"/>
            </a:pPr>
            <a:endParaRPr lang="en-US" sz="2200" dirty="0">
              <a:solidFill>
                <a:schemeClr val="bg1"/>
              </a:solidFill>
              <a:latin typeface="Gill Sans MT" panose="020B0502020104020203" pitchFamily="34" charset="0"/>
            </a:endParaRPr>
          </a:p>
        </p:txBody>
      </p:sp>
      <p:pic>
        <p:nvPicPr>
          <p:cNvPr id="12" name="Picture 11">
            <a:extLst>
              <a:ext uri="{FF2B5EF4-FFF2-40B4-BE49-F238E27FC236}">
                <a16:creationId xmlns:a16="http://schemas.microsoft.com/office/drawing/2014/main" id="{9BA05104-4549-439C-8489-669778A97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300" y="4178811"/>
            <a:ext cx="1447800" cy="2573867"/>
          </a:xfrm>
          <a:prstGeom prst="rect">
            <a:avLst/>
          </a:prstGeom>
        </p:spPr>
      </p:pic>
      <p:pic>
        <p:nvPicPr>
          <p:cNvPr id="13" name="Picture 12">
            <a:extLst>
              <a:ext uri="{FF2B5EF4-FFF2-40B4-BE49-F238E27FC236}">
                <a16:creationId xmlns:a16="http://schemas.microsoft.com/office/drawing/2014/main" id="{E0C815DB-1C6E-439C-A4EE-A6DC523ABACF}"/>
              </a:ext>
            </a:extLst>
          </p:cNvPr>
          <p:cNvPicPr>
            <a:picLocks noChangeAspect="1"/>
          </p:cNvPicPr>
          <p:nvPr/>
        </p:nvPicPr>
        <p:blipFill>
          <a:blip r:embed="rId3"/>
          <a:stretch>
            <a:fillRect/>
          </a:stretch>
        </p:blipFill>
        <p:spPr>
          <a:xfrm>
            <a:off x="457200" y="1460730"/>
            <a:ext cx="3410125" cy="2273641"/>
          </a:xfrm>
          <a:prstGeom prst="rect">
            <a:avLst/>
          </a:prstGeom>
        </p:spPr>
      </p:pic>
      <p:sp>
        <p:nvSpPr>
          <p:cNvPr id="14" name="TextBox 13">
            <a:extLst>
              <a:ext uri="{FF2B5EF4-FFF2-40B4-BE49-F238E27FC236}">
                <a16:creationId xmlns:a16="http://schemas.microsoft.com/office/drawing/2014/main" id="{1598B30B-6D8A-4307-83AF-3281C4B6EBA2}"/>
              </a:ext>
            </a:extLst>
          </p:cNvPr>
          <p:cNvSpPr txBox="1"/>
          <p:nvPr/>
        </p:nvSpPr>
        <p:spPr>
          <a:xfrm>
            <a:off x="440635" y="3810000"/>
            <a:ext cx="1905000" cy="152400"/>
          </a:xfrm>
          <a:prstGeom prst="rect">
            <a:avLst/>
          </a:prstGeom>
        </p:spPr>
        <p:txBody>
          <a:bodyPr wrap="square" lIns="0" tIns="0" rtlCol="0">
            <a:noAutofit/>
          </a:bodyPr>
          <a:lstStyle/>
          <a:p>
            <a:r>
              <a:rPr lang="en-US" sz="1000" dirty="0">
                <a:solidFill>
                  <a:schemeClr val="bg1"/>
                </a:solidFill>
              </a:rPr>
              <a:t>Photo credit: Madelyn Woods</a:t>
            </a:r>
          </a:p>
        </p:txBody>
      </p:sp>
    </p:spTree>
    <p:extLst>
      <p:ext uri="{BB962C8B-B14F-4D97-AF65-F5344CB8AC3E}">
        <p14:creationId xmlns:p14="http://schemas.microsoft.com/office/powerpoint/2010/main" val="393983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5562600" cy="594937"/>
          </a:xfrm>
        </p:spPr>
        <p:txBody>
          <a:bodyPr/>
          <a:lstStyle/>
          <a:p>
            <a:r>
              <a:rPr lang="en-US" sz="3200" dirty="0">
                <a:latin typeface="Gill Sans MT" panose="020B0502020104020203" pitchFamily="34" charset="0"/>
              </a:rPr>
              <a:t>Supply Distribution Update</a:t>
            </a:r>
          </a:p>
        </p:txBody>
      </p:sp>
      <p:sp>
        <p:nvSpPr>
          <p:cNvPr id="3" name="Content Placeholder 2"/>
          <p:cNvSpPr>
            <a:spLocks noGrp="1"/>
          </p:cNvSpPr>
          <p:nvPr>
            <p:ph sz="quarter" idx="4"/>
          </p:nvPr>
        </p:nvSpPr>
        <p:spPr>
          <a:xfrm>
            <a:off x="4763328" y="1504014"/>
            <a:ext cx="3816350" cy="3895945"/>
          </a:xfrm>
        </p:spPr>
        <p:txBody>
          <a:bodyPr/>
          <a:lstStyle/>
          <a:p>
            <a:pPr marL="0" indent="0">
              <a:lnSpc>
                <a:spcPct val="114000"/>
              </a:lnSpc>
              <a:buNone/>
            </a:pPr>
            <a:r>
              <a:rPr lang="en-US" altLang="en-US" sz="2400" dirty="0">
                <a:solidFill>
                  <a:schemeClr val="tx2"/>
                </a:solidFill>
                <a:latin typeface="Gill Sans MT" panose="020B0502020104020203" pitchFamily="34" charset="0"/>
              </a:rPr>
              <a:t>During a morning press conference, NYCEM announces that borough-based emergency fuel sites have been set up in all five boroughs. Priority will be given to emergency and city-owned vehicles due to the limited supply.</a:t>
            </a:r>
          </a:p>
          <a:p>
            <a:pPr marL="0" indent="0">
              <a:lnSpc>
                <a:spcPct val="114000"/>
              </a:lnSpc>
              <a:buNone/>
            </a:pPr>
            <a:endParaRPr lang="en-US" altLang="en-US" sz="1800" u="sng" dirty="0">
              <a:solidFill>
                <a:schemeClr val="tx2"/>
              </a:solidFill>
              <a:latin typeface="Gill Sans MT" panose="020B0502020104020203" pitchFamily="34" charset="0"/>
            </a:endParaRPr>
          </a:p>
          <a:p>
            <a:pPr marL="0" indent="0">
              <a:lnSpc>
                <a:spcPct val="114000"/>
              </a:lnSpc>
              <a:buNone/>
            </a:pPr>
            <a:endParaRPr lang="en-US" altLang="en-US"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4724400" cy="381561"/>
          </a:xfrm>
        </p:spPr>
        <p:txBody>
          <a:bodyPr/>
          <a:lstStyle/>
          <a:p>
            <a:r>
              <a:rPr lang="en-US" dirty="0">
                <a:latin typeface="Gill Sans MT" panose="020B0502020104020203" pitchFamily="34" charset="0"/>
              </a:rPr>
              <a:t>Tuesday, November 16, 10:00 AM</a:t>
            </a:r>
          </a:p>
        </p:txBody>
      </p:sp>
      <p:sp>
        <p:nvSpPr>
          <p:cNvPr id="8" name="TextBox 7"/>
          <p:cNvSpPr txBox="1"/>
          <p:nvPr/>
        </p:nvSpPr>
        <p:spPr>
          <a:xfrm>
            <a:off x="489040" y="4896019"/>
            <a:ext cx="3899916" cy="1352381"/>
          </a:xfrm>
          <a:prstGeom prst="rect">
            <a:avLst/>
          </a:prstGeom>
        </p:spPr>
        <p:txBody>
          <a:bodyPr wrap="square" lIns="0" tIns="0" rtlCol="0">
            <a:noAutofit/>
          </a:bodyPr>
          <a:lstStyle/>
          <a:p>
            <a:r>
              <a:rPr lang="en-US" altLang="en-US" sz="1400" u="sng" dirty="0">
                <a:solidFill>
                  <a:srgbClr val="00588F"/>
                </a:solidFill>
                <a:latin typeface="Gill Sans MT" panose="020B0502020104020203" pitchFamily="34" charset="0"/>
              </a:rPr>
              <a:t>Considerations:</a:t>
            </a:r>
          </a:p>
          <a:p>
            <a:pPr marL="285750" indent="-285750">
              <a:buFont typeface="Arial" panose="020B0604020202020204" pitchFamily="34" charset="0"/>
              <a:buChar char="•"/>
            </a:pPr>
            <a:r>
              <a:rPr lang="en-US" altLang="en-US" sz="1400" dirty="0">
                <a:solidFill>
                  <a:srgbClr val="00588F"/>
                </a:solidFill>
                <a:latin typeface="Gill Sans MT" panose="020B0502020104020203" pitchFamily="34" charset="0"/>
              </a:rPr>
              <a:t>Is the organization prepared to deal with limited access to fuel locations?</a:t>
            </a:r>
          </a:p>
          <a:p>
            <a:pPr marL="285750" indent="-285750">
              <a:buFont typeface="Arial" panose="020B0604020202020204" pitchFamily="34" charset="0"/>
              <a:buChar char="•"/>
            </a:pPr>
            <a:r>
              <a:rPr lang="en-US" altLang="en-US" sz="1400" dirty="0">
                <a:solidFill>
                  <a:srgbClr val="00588F"/>
                </a:solidFill>
                <a:latin typeface="Gill Sans MT" panose="020B0502020104020203" pitchFamily="34" charset="0"/>
              </a:rPr>
              <a:t>Will staffing be an issue for your organization based on commuting challenges?</a:t>
            </a:r>
            <a:endParaRPr lang="en-US" sz="1400" dirty="0">
              <a:solidFill>
                <a:srgbClr val="00588F"/>
              </a:solidFill>
              <a:latin typeface="Gill Sans MT" panose="020B0502020104020203" pitchFamily="34" charset="0"/>
            </a:endParaRPr>
          </a:p>
          <a:p>
            <a:pPr marL="285750" indent="-285750">
              <a:buFont typeface="Arial" panose="020B0604020202020204" pitchFamily="34" charset="0"/>
              <a:buChar char="•"/>
            </a:pPr>
            <a:endParaRPr lang="en-US" sz="1400" dirty="0">
              <a:solidFill>
                <a:srgbClr val="00588F"/>
              </a:solidFill>
              <a:latin typeface="Gill Sans MT" panose="020B0502020104020203" pitchFamily="34" charset="0"/>
            </a:endParaRPr>
          </a:p>
        </p:txBody>
      </p:sp>
      <p:sp>
        <p:nvSpPr>
          <p:cNvPr id="6" name="TextBox 5"/>
          <p:cNvSpPr txBox="1"/>
          <p:nvPr/>
        </p:nvSpPr>
        <p:spPr>
          <a:xfrm>
            <a:off x="5022850" y="1144865"/>
            <a:ext cx="3505200" cy="2093635"/>
          </a:xfrm>
          <a:prstGeom prst="rect">
            <a:avLst/>
          </a:prstGeom>
        </p:spPr>
        <p:txBody>
          <a:bodyPr wrap="square" lIns="0" tIns="0" rtlCol="0">
            <a:noAutofit/>
          </a:bodyPr>
          <a:lstStyle/>
          <a:p>
            <a:endParaRPr lang="en-US" dirty="0"/>
          </a:p>
        </p:txBody>
      </p:sp>
      <p:pic>
        <p:nvPicPr>
          <p:cNvPr id="9" name="Picture 8">
            <a:extLst>
              <a:ext uri="{FF2B5EF4-FFF2-40B4-BE49-F238E27FC236}">
                <a16:creationId xmlns:a16="http://schemas.microsoft.com/office/drawing/2014/main" id="{FB9A23E4-E3B2-4023-9CA5-EE3DFA5CC6A3}"/>
              </a:ext>
            </a:extLst>
          </p:cNvPr>
          <p:cNvPicPr>
            <a:picLocks noChangeAspect="1"/>
          </p:cNvPicPr>
          <p:nvPr/>
        </p:nvPicPr>
        <p:blipFill>
          <a:blip r:embed="rId2"/>
          <a:stretch>
            <a:fillRect/>
          </a:stretch>
        </p:blipFill>
        <p:spPr>
          <a:xfrm>
            <a:off x="489040" y="1676400"/>
            <a:ext cx="3899916" cy="2599944"/>
          </a:xfrm>
          <a:prstGeom prst="rect">
            <a:avLst/>
          </a:prstGeom>
        </p:spPr>
      </p:pic>
    </p:spTree>
    <p:extLst>
      <p:ext uri="{BB962C8B-B14F-4D97-AF65-F5344CB8AC3E}">
        <p14:creationId xmlns:p14="http://schemas.microsoft.com/office/powerpoint/2010/main" val="249338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59148"/>
            <a:ext cx="8229600" cy="594937"/>
          </a:xfrm>
        </p:spPr>
        <p:txBody>
          <a:bodyPr/>
          <a:lstStyle/>
          <a:p>
            <a:r>
              <a:rPr lang="en-US" sz="3200" dirty="0">
                <a:latin typeface="Gill Sans MT" panose="020B0502020104020203" pitchFamily="34" charset="0"/>
              </a:rPr>
              <a:t>Growing Concerns</a:t>
            </a:r>
          </a:p>
        </p:txBody>
      </p:sp>
      <p:sp>
        <p:nvSpPr>
          <p:cNvPr id="3" name="Content Placeholder 2"/>
          <p:cNvSpPr>
            <a:spLocks noGrp="1"/>
          </p:cNvSpPr>
          <p:nvPr>
            <p:ph sz="quarter" idx="4"/>
          </p:nvPr>
        </p:nvSpPr>
        <p:spPr>
          <a:xfrm>
            <a:off x="457201" y="1649559"/>
            <a:ext cx="3962399" cy="4516291"/>
          </a:xfrm>
        </p:spPr>
        <p:txBody>
          <a:bodyPr/>
          <a:lstStyle/>
          <a:p>
            <a:pPr marL="0" indent="0">
              <a:lnSpc>
                <a:spcPct val="114000"/>
              </a:lnSpc>
              <a:buNone/>
            </a:pPr>
            <a:r>
              <a:rPr lang="en-US" altLang="en-US" sz="2400" dirty="0">
                <a:solidFill>
                  <a:schemeClr val="tx2"/>
                </a:solidFill>
                <a:latin typeface="Gill Sans MT" panose="020B0502020104020203" pitchFamily="34" charset="0"/>
              </a:rPr>
              <a:t>One of your vendors has contacted your organization to notify you that a shipment of supplies critical to your organization has been delayed as a result of the fuel shortage. The vendor has prioritized other organizations and won’t be able to deliver for several days.</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November 16, 2:00 PM</a:t>
            </a:r>
          </a:p>
          <a:p>
            <a:endParaRPr lang="en-US" dirty="0">
              <a:latin typeface="Gill Sans MT" panose="020B0502020104020203" pitchFamily="34" charset="0"/>
            </a:endParaRPr>
          </a:p>
        </p:txBody>
      </p:sp>
      <p:sp>
        <p:nvSpPr>
          <p:cNvPr id="5" name="TextBox 4">
            <a:extLst>
              <a:ext uri="{FF2B5EF4-FFF2-40B4-BE49-F238E27FC236}">
                <a16:creationId xmlns:a16="http://schemas.microsoft.com/office/drawing/2014/main" id="{7E179773-3ADC-49F8-99D6-3C04A3693401}"/>
              </a:ext>
            </a:extLst>
          </p:cNvPr>
          <p:cNvSpPr txBox="1"/>
          <p:nvPr/>
        </p:nvSpPr>
        <p:spPr>
          <a:xfrm>
            <a:off x="4566899" y="4885542"/>
            <a:ext cx="3657599" cy="1149350"/>
          </a:xfrm>
          <a:prstGeom prst="rect">
            <a:avLst/>
          </a:prstGeom>
        </p:spPr>
        <p:txBody>
          <a:bodyPr wrap="square" lIns="0" tIns="0" rtlCol="0">
            <a:noAutofit/>
          </a:bodyPr>
          <a:lstStyle/>
          <a:p>
            <a:r>
              <a:rPr lang="en-US" sz="1400" u="sng" dirty="0">
                <a:solidFill>
                  <a:srgbClr val="00588F"/>
                </a:solidFill>
                <a:latin typeface="Gill Sans MT" panose="020B0502020104020203" pitchFamily="34" charset="0"/>
              </a:rPr>
              <a:t>Considerations</a:t>
            </a:r>
          </a:p>
          <a:p>
            <a:endParaRPr lang="en-US" sz="1400" u="sng" dirty="0">
              <a:solidFill>
                <a:srgbClr val="00588F"/>
              </a:solidFill>
              <a:latin typeface="Gill Sans MT" panose="020B0502020104020203" pitchFamily="34" charset="0"/>
            </a:endParaRPr>
          </a:p>
          <a:p>
            <a:pPr marL="285750" indent="-285750">
              <a:buFont typeface="Arial" panose="020B0604020202020204" pitchFamily="34" charset="0"/>
              <a:buChar char="•"/>
            </a:pPr>
            <a:r>
              <a:rPr lang="en-US" sz="1400" dirty="0">
                <a:solidFill>
                  <a:srgbClr val="00588F"/>
                </a:solidFill>
                <a:latin typeface="Gill Sans MT" panose="020B0502020104020203" pitchFamily="34" charset="0"/>
              </a:rPr>
              <a:t>How is your organization prepared to respond to this?</a:t>
            </a:r>
          </a:p>
          <a:p>
            <a:pPr marL="285750" indent="-285750">
              <a:buFont typeface="Arial" panose="020B0604020202020204" pitchFamily="34" charset="0"/>
              <a:buChar char="•"/>
            </a:pPr>
            <a:endParaRPr lang="en-US" sz="1400" dirty="0">
              <a:solidFill>
                <a:srgbClr val="00588F"/>
              </a:solidFill>
              <a:latin typeface="Gill Sans MT" panose="020B0502020104020203" pitchFamily="34" charset="0"/>
            </a:endParaRPr>
          </a:p>
        </p:txBody>
      </p:sp>
      <p:pic>
        <p:nvPicPr>
          <p:cNvPr id="7" name="Picture 6">
            <a:extLst>
              <a:ext uri="{FF2B5EF4-FFF2-40B4-BE49-F238E27FC236}">
                <a16:creationId xmlns:a16="http://schemas.microsoft.com/office/drawing/2014/main" id="{17E4E73B-0266-40E2-A0E4-83AE12ADC148}"/>
              </a:ext>
            </a:extLst>
          </p:cNvPr>
          <p:cNvPicPr>
            <a:picLocks noChangeAspect="1"/>
          </p:cNvPicPr>
          <p:nvPr/>
        </p:nvPicPr>
        <p:blipFill>
          <a:blip r:embed="rId2"/>
          <a:stretch>
            <a:fillRect/>
          </a:stretch>
        </p:blipFill>
        <p:spPr>
          <a:xfrm>
            <a:off x="4571979" y="1649559"/>
            <a:ext cx="4114820" cy="2742976"/>
          </a:xfrm>
          <a:prstGeom prst="rect">
            <a:avLst/>
          </a:prstGeom>
        </p:spPr>
      </p:pic>
      <p:sp>
        <p:nvSpPr>
          <p:cNvPr id="8" name="TextBox 7">
            <a:extLst>
              <a:ext uri="{FF2B5EF4-FFF2-40B4-BE49-F238E27FC236}">
                <a16:creationId xmlns:a16="http://schemas.microsoft.com/office/drawing/2014/main" id="{E003BC9C-1743-4E4C-90CC-FE8DFDF6131D}"/>
              </a:ext>
            </a:extLst>
          </p:cNvPr>
          <p:cNvSpPr txBox="1"/>
          <p:nvPr/>
        </p:nvSpPr>
        <p:spPr>
          <a:xfrm>
            <a:off x="7086600" y="4477848"/>
            <a:ext cx="1981200" cy="228600"/>
          </a:xfrm>
          <a:prstGeom prst="rect">
            <a:avLst/>
          </a:prstGeom>
        </p:spPr>
        <p:txBody>
          <a:bodyPr wrap="square" lIns="0" tIns="0" rtlCol="0">
            <a:noAutofit/>
          </a:bodyPr>
          <a:lstStyle/>
          <a:p>
            <a:r>
              <a:rPr lang="en-US" sz="1000" dirty="0">
                <a:solidFill>
                  <a:srgbClr val="00588F"/>
                </a:solidFill>
              </a:rPr>
              <a:t>Photo credit: Indira Tjokorda</a:t>
            </a:r>
          </a:p>
        </p:txBody>
      </p:sp>
    </p:spTree>
    <p:extLst>
      <p:ext uri="{BB962C8B-B14F-4D97-AF65-F5344CB8AC3E}">
        <p14:creationId xmlns:p14="http://schemas.microsoft.com/office/powerpoint/2010/main" val="111412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59148"/>
            <a:ext cx="8229600" cy="594937"/>
          </a:xfrm>
        </p:spPr>
        <p:txBody>
          <a:bodyPr/>
          <a:lstStyle/>
          <a:p>
            <a:r>
              <a:rPr lang="en-US" sz="3200" dirty="0">
                <a:latin typeface="Gill Sans MT" panose="020B0502020104020203" pitchFamily="34" charset="0"/>
              </a:rPr>
              <a:t>Executive Order Announced</a:t>
            </a:r>
          </a:p>
        </p:txBody>
      </p:sp>
      <p:sp>
        <p:nvSpPr>
          <p:cNvPr id="3" name="Content Placeholder 2"/>
          <p:cNvSpPr>
            <a:spLocks noGrp="1"/>
          </p:cNvSpPr>
          <p:nvPr>
            <p:ph sz="quarter" idx="4"/>
          </p:nvPr>
        </p:nvSpPr>
        <p:spPr>
          <a:xfrm>
            <a:off x="457201" y="1649559"/>
            <a:ext cx="4038599" cy="4516291"/>
          </a:xfrm>
        </p:spPr>
        <p:txBody>
          <a:bodyPr/>
          <a:lstStyle/>
          <a:p>
            <a:pPr marL="0" indent="0">
              <a:lnSpc>
                <a:spcPct val="114000"/>
              </a:lnSpc>
              <a:buNone/>
            </a:pPr>
            <a:r>
              <a:rPr lang="en-US" altLang="en-US" sz="2400" dirty="0">
                <a:solidFill>
                  <a:schemeClr val="tx2"/>
                </a:solidFill>
                <a:latin typeface="Gill Sans MT" panose="020B0502020104020203" pitchFamily="34" charset="0"/>
              </a:rPr>
              <a:t>The mayor announces an executive order for odd-even license plate alternate day fueling. Vehicles with a license plate ending in an even number may only receive fuel on even calendar days, while license plates ending in an odd number may only receive fuel on odd calendar days.</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Thursday, November 18, 10:00 AM</a:t>
            </a:r>
          </a:p>
          <a:p>
            <a:endParaRPr lang="en-US" dirty="0">
              <a:latin typeface="Gill Sans MT" panose="020B0502020104020203" pitchFamily="34" charset="0"/>
            </a:endParaRPr>
          </a:p>
        </p:txBody>
      </p:sp>
      <p:sp>
        <p:nvSpPr>
          <p:cNvPr id="5" name="TextBox 4">
            <a:extLst>
              <a:ext uri="{FF2B5EF4-FFF2-40B4-BE49-F238E27FC236}">
                <a16:creationId xmlns:a16="http://schemas.microsoft.com/office/drawing/2014/main" id="{69DC578B-974A-4221-BE9A-FFBF444334EA}"/>
              </a:ext>
            </a:extLst>
          </p:cNvPr>
          <p:cNvSpPr txBox="1"/>
          <p:nvPr/>
        </p:nvSpPr>
        <p:spPr>
          <a:xfrm>
            <a:off x="4708397" y="4469130"/>
            <a:ext cx="3657599" cy="2063750"/>
          </a:xfrm>
          <a:prstGeom prst="rect">
            <a:avLst/>
          </a:prstGeom>
        </p:spPr>
        <p:txBody>
          <a:bodyPr wrap="square" lIns="0" tIns="0" rtlCol="0">
            <a:noAutofit/>
          </a:bodyPr>
          <a:lstStyle/>
          <a:p>
            <a:r>
              <a:rPr lang="en-US" sz="1400" u="sng" dirty="0">
                <a:solidFill>
                  <a:srgbClr val="00588F"/>
                </a:solidFill>
                <a:latin typeface="Gill Sans MT" panose="020B0502020104020203" pitchFamily="34" charset="0"/>
              </a:rPr>
              <a:t>Considerations</a:t>
            </a:r>
          </a:p>
          <a:p>
            <a:endParaRPr lang="en-US" sz="1400" u="sng" dirty="0">
              <a:solidFill>
                <a:srgbClr val="00588F"/>
              </a:solidFill>
              <a:latin typeface="Gill Sans MT" panose="020B0502020104020203" pitchFamily="34" charset="0"/>
            </a:endParaRPr>
          </a:p>
          <a:p>
            <a:pPr marL="285750" indent="-285750">
              <a:buFont typeface="Arial" panose="020B0604020202020204" pitchFamily="34" charset="0"/>
              <a:buChar char="•"/>
            </a:pPr>
            <a:r>
              <a:rPr lang="en-US" sz="1400" dirty="0">
                <a:solidFill>
                  <a:srgbClr val="00588F"/>
                </a:solidFill>
                <a:latin typeface="Gill Sans MT" panose="020B0502020104020203" pitchFamily="34" charset="0"/>
              </a:rPr>
              <a:t>How does this disrupt your employees’ ability to commute to work?</a:t>
            </a:r>
          </a:p>
          <a:p>
            <a:pPr marL="285750" indent="-285750">
              <a:buFont typeface="Arial" panose="020B0604020202020204" pitchFamily="34" charset="0"/>
              <a:buChar char="•"/>
            </a:pPr>
            <a:r>
              <a:rPr lang="en-US" sz="1400" dirty="0">
                <a:solidFill>
                  <a:srgbClr val="00588F"/>
                </a:solidFill>
                <a:latin typeface="Gill Sans MT" panose="020B0502020104020203" pitchFamily="34" charset="0"/>
              </a:rPr>
              <a:t>Are organization vehicles prepared for a fuel shortage? </a:t>
            </a:r>
          </a:p>
        </p:txBody>
      </p:sp>
      <p:pic>
        <p:nvPicPr>
          <p:cNvPr id="7" name="Picture 6">
            <a:extLst>
              <a:ext uri="{FF2B5EF4-FFF2-40B4-BE49-F238E27FC236}">
                <a16:creationId xmlns:a16="http://schemas.microsoft.com/office/drawing/2014/main" id="{FFCC0602-5413-4657-99BC-BC72AC7BC7B2}"/>
              </a:ext>
            </a:extLst>
          </p:cNvPr>
          <p:cNvPicPr>
            <a:picLocks noChangeAspect="1"/>
          </p:cNvPicPr>
          <p:nvPr/>
        </p:nvPicPr>
        <p:blipFill>
          <a:blip r:embed="rId2"/>
          <a:stretch>
            <a:fillRect/>
          </a:stretch>
        </p:blipFill>
        <p:spPr>
          <a:xfrm>
            <a:off x="4708397" y="1437132"/>
            <a:ext cx="4146804" cy="2764536"/>
          </a:xfrm>
          <a:prstGeom prst="rect">
            <a:avLst/>
          </a:prstGeom>
        </p:spPr>
      </p:pic>
    </p:spTree>
    <p:extLst>
      <p:ext uri="{BB962C8B-B14F-4D97-AF65-F5344CB8AC3E}">
        <p14:creationId xmlns:p14="http://schemas.microsoft.com/office/powerpoint/2010/main" val="3753912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59148"/>
            <a:ext cx="8229600" cy="594937"/>
          </a:xfrm>
        </p:spPr>
        <p:txBody>
          <a:bodyPr/>
          <a:lstStyle/>
          <a:p>
            <a:r>
              <a:rPr lang="en-US" sz="3200" dirty="0">
                <a:latin typeface="Gill Sans MT" panose="020B0502020104020203" pitchFamily="34" charset="0"/>
              </a:rPr>
              <a:t>Schools Stay Open</a:t>
            </a:r>
          </a:p>
        </p:txBody>
      </p:sp>
      <p:sp>
        <p:nvSpPr>
          <p:cNvPr id="3" name="Content Placeholder 2"/>
          <p:cNvSpPr>
            <a:spLocks noGrp="1"/>
          </p:cNvSpPr>
          <p:nvPr>
            <p:ph sz="quarter" idx="4"/>
          </p:nvPr>
        </p:nvSpPr>
        <p:spPr>
          <a:xfrm>
            <a:off x="457201" y="1649559"/>
            <a:ext cx="4038599" cy="4516291"/>
          </a:xfrm>
        </p:spPr>
        <p:txBody>
          <a:bodyPr/>
          <a:lstStyle/>
          <a:p>
            <a:pPr marL="0" indent="0">
              <a:lnSpc>
                <a:spcPct val="114000"/>
              </a:lnSpc>
              <a:buNone/>
            </a:pPr>
            <a:r>
              <a:rPr lang="en-US" altLang="en-US" sz="2400" dirty="0">
                <a:solidFill>
                  <a:schemeClr val="tx2"/>
                </a:solidFill>
                <a:latin typeface="Gill Sans MT" panose="020B0502020104020203" pitchFamily="34" charset="0"/>
              </a:rPr>
              <a:t>The Department of Education announced that the fuel shortage will not impact school openings. Multiple employees from your organization expressed concern with dropping their children off at school. They believe they will not have sufficient fuel to travel to work and school.</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Thursday, November 18, 3:00 PM</a:t>
            </a:r>
          </a:p>
          <a:p>
            <a:endParaRPr lang="en-US" dirty="0">
              <a:latin typeface="Gill Sans MT" panose="020B0502020104020203" pitchFamily="34" charset="0"/>
            </a:endParaRPr>
          </a:p>
        </p:txBody>
      </p:sp>
      <p:sp>
        <p:nvSpPr>
          <p:cNvPr id="5" name="TextBox 4">
            <a:extLst>
              <a:ext uri="{FF2B5EF4-FFF2-40B4-BE49-F238E27FC236}">
                <a16:creationId xmlns:a16="http://schemas.microsoft.com/office/drawing/2014/main" id="{69DC578B-974A-4221-BE9A-FFBF444334EA}"/>
              </a:ext>
            </a:extLst>
          </p:cNvPr>
          <p:cNvSpPr txBox="1"/>
          <p:nvPr/>
        </p:nvSpPr>
        <p:spPr>
          <a:xfrm>
            <a:off x="4572000" y="4906965"/>
            <a:ext cx="3657599" cy="996950"/>
          </a:xfrm>
          <a:prstGeom prst="rect">
            <a:avLst/>
          </a:prstGeom>
        </p:spPr>
        <p:txBody>
          <a:bodyPr wrap="square" lIns="0" tIns="0" rtlCol="0">
            <a:noAutofit/>
          </a:bodyPr>
          <a:lstStyle/>
          <a:p>
            <a:r>
              <a:rPr lang="en-US" sz="1400" u="sng" dirty="0">
                <a:solidFill>
                  <a:srgbClr val="00588F"/>
                </a:solidFill>
                <a:latin typeface="Gill Sans MT" panose="020B0502020104020203" pitchFamily="34" charset="0"/>
              </a:rPr>
              <a:t>Considerations</a:t>
            </a:r>
          </a:p>
          <a:p>
            <a:endParaRPr lang="en-US" sz="1400" u="sng" dirty="0">
              <a:solidFill>
                <a:srgbClr val="00588F"/>
              </a:solidFill>
              <a:latin typeface="Gill Sans MT" panose="020B0502020104020203" pitchFamily="34" charset="0"/>
            </a:endParaRPr>
          </a:p>
          <a:p>
            <a:pPr marL="285750" indent="-285750">
              <a:buFont typeface="Arial" panose="020B0604020202020204" pitchFamily="34" charset="0"/>
              <a:buChar char="•"/>
            </a:pPr>
            <a:r>
              <a:rPr lang="en-US" sz="1400" dirty="0">
                <a:solidFill>
                  <a:srgbClr val="00588F"/>
                </a:solidFill>
                <a:latin typeface="Gill Sans MT" panose="020B0502020104020203" pitchFamily="34" charset="0"/>
              </a:rPr>
              <a:t>How does this disrupt day-to-day operations?</a:t>
            </a:r>
          </a:p>
          <a:p>
            <a:pPr marL="285750" indent="-285750">
              <a:buFont typeface="Arial" panose="020B0604020202020204" pitchFamily="34" charset="0"/>
              <a:buChar char="•"/>
            </a:pPr>
            <a:endParaRPr lang="en-US" sz="1400" dirty="0">
              <a:solidFill>
                <a:srgbClr val="00588F"/>
              </a:solidFill>
              <a:latin typeface="Gill Sans MT" panose="020B0502020104020203" pitchFamily="34" charset="0"/>
            </a:endParaRPr>
          </a:p>
        </p:txBody>
      </p:sp>
      <p:pic>
        <p:nvPicPr>
          <p:cNvPr id="8" name="Picture 7">
            <a:extLst>
              <a:ext uri="{FF2B5EF4-FFF2-40B4-BE49-F238E27FC236}">
                <a16:creationId xmlns:a16="http://schemas.microsoft.com/office/drawing/2014/main" id="{C5B84280-8AC6-4DD9-81FD-6D6C46194C38}"/>
              </a:ext>
            </a:extLst>
          </p:cNvPr>
          <p:cNvPicPr>
            <a:picLocks noChangeAspect="1"/>
          </p:cNvPicPr>
          <p:nvPr/>
        </p:nvPicPr>
        <p:blipFill rotWithShape="1">
          <a:blip r:embed="rId2"/>
          <a:srcRect l="24913"/>
          <a:stretch/>
        </p:blipFill>
        <p:spPr>
          <a:xfrm>
            <a:off x="4572000" y="1649559"/>
            <a:ext cx="4188256" cy="2743200"/>
          </a:xfrm>
          <a:prstGeom prst="rect">
            <a:avLst/>
          </a:prstGeom>
        </p:spPr>
      </p:pic>
    </p:spTree>
    <p:extLst>
      <p:ext uri="{BB962C8B-B14F-4D97-AF65-F5344CB8AC3E}">
        <p14:creationId xmlns:p14="http://schemas.microsoft.com/office/powerpoint/2010/main" val="1457721682"/>
      </p:ext>
    </p:extLst>
  </p:cSld>
  <p:clrMapOvr>
    <a:masterClrMapping/>
  </p:clrMapOvr>
</p:sld>
</file>

<file path=ppt/theme/theme1.xml><?xml version="1.0" encoding="utf-8"?>
<a:theme xmlns:a="http://schemas.openxmlformats.org/drawingml/2006/main" name="Office Theme">
  <a:themeElements>
    <a:clrScheme name="NYC EM NEW Blue">
      <a:dk1>
        <a:sysClr val="windowText" lastClr="000000"/>
      </a:dk1>
      <a:lt1>
        <a:srgbClr val="FFFFFE"/>
      </a:lt1>
      <a:dk2>
        <a:srgbClr val="00588F"/>
      </a:dk2>
      <a:lt2>
        <a:srgbClr val="00588F"/>
      </a:lt2>
      <a:accent1>
        <a:srgbClr val="FFFFFE"/>
      </a:accent1>
      <a:accent2>
        <a:srgbClr val="FFFFFE"/>
      </a:accent2>
      <a:accent3>
        <a:srgbClr val="FFFFFE"/>
      </a:accent3>
      <a:accent4>
        <a:srgbClr val="FFFEFE"/>
      </a:accent4>
      <a:accent5>
        <a:srgbClr val="FFFFFE"/>
      </a:accent5>
      <a:accent6>
        <a:srgbClr val="FFFFFE"/>
      </a:accent6>
      <a:hlink>
        <a:srgbClr val="FFFFFE"/>
      </a:hlink>
      <a:folHlink>
        <a:srgbClr val="FFFFF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lIns="0" tIns="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7d01fb0-1ed4-4ddb-bd1e-4b71f82496cc">
      <UserInfo>
        <DisplayName>Ira Tannenbaum</DisplayName>
        <AccountId>13</AccountId>
        <AccountType/>
      </UserInfo>
      <UserInfo>
        <DisplayName>Christina A Farrell</DisplayName>
        <AccountId>35</AccountId>
        <AccountType/>
      </UserInfo>
      <UserInfo>
        <DisplayName>Erika Amaya</DisplayName>
        <AccountId>15</AccountId>
        <AccountType/>
      </UserInfo>
      <UserInfo>
        <DisplayName>Amanda Krawczyk</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07D4F3F831C442986ACB033C770040" ma:contentTypeVersion="10" ma:contentTypeDescription="Create a new document." ma:contentTypeScope="" ma:versionID="4fc95446712e975f84bad6b32525a37f">
  <xsd:schema xmlns:xsd="http://www.w3.org/2001/XMLSchema" xmlns:xs="http://www.w3.org/2001/XMLSchema" xmlns:p="http://schemas.microsoft.com/office/2006/metadata/properties" xmlns:ns2="24d986fc-8b36-4ce4-9952-1947585bf730" xmlns:ns3="37d01fb0-1ed4-4ddb-bd1e-4b71f82496cc" targetNamespace="http://schemas.microsoft.com/office/2006/metadata/properties" ma:root="true" ma:fieldsID="6a4d37c6398fa87b239e14952796c40e" ns2:_="" ns3:_="">
    <xsd:import namespace="24d986fc-8b36-4ce4-9952-1947585bf730"/>
    <xsd:import namespace="37d01fb0-1ed4-4ddb-bd1e-4b71f82496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d986fc-8b36-4ce4-9952-1947585bf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d01fb0-1ed4-4ddb-bd1e-4b71f82496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5C2C83-BAA6-4D45-A76F-13A241A9AD60}">
  <ds:schemaRefs>
    <ds:schemaRef ds:uri="http://schemas.microsoft.com/office/2006/documentManagement/types"/>
    <ds:schemaRef ds:uri="http://purl.org/dc/terms/"/>
    <ds:schemaRef ds:uri="24d986fc-8b36-4ce4-9952-1947585bf730"/>
    <ds:schemaRef ds:uri="http://purl.org/dc/dcmitype/"/>
    <ds:schemaRef ds:uri="http://schemas.microsoft.com/office/infopath/2007/PartnerControls"/>
    <ds:schemaRef ds:uri="http://schemas.openxmlformats.org/package/2006/metadata/core-properties"/>
    <ds:schemaRef ds:uri="http://purl.org/dc/elements/1.1/"/>
    <ds:schemaRef ds:uri="37d01fb0-1ed4-4ddb-bd1e-4b71f82496c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D000A80-B35B-469E-A93F-F0ECDB1DE6BE}">
  <ds:schemaRefs>
    <ds:schemaRef ds:uri="http://schemas.microsoft.com/sharepoint/v3/contenttype/forms"/>
  </ds:schemaRefs>
</ds:datastoreItem>
</file>

<file path=customXml/itemProps3.xml><?xml version="1.0" encoding="utf-8"?>
<ds:datastoreItem xmlns:ds="http://schemas.openxmlformats.org/officeDocument/2006/customXml" ds:itemID="{4FD40273-0F8A-4F0E-87AF-538720C2E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d986fc-8b36-4ce4-9952-1947585bf730"/>
    <ds:schemaRef ds:uri="37d01fb0-1ed4-4ddb-bd1e-4b71f824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35648</TotalTime>
  <Words>939</Words>
  <Application>Microsoft Office PowerPoint</Application>
  <PresentationFormat>On-screen Show (4:3)</PresentationFormat>
  <Paragraphs>77</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Gill Sans MT</vt:lpstr>
      <vt:lpstr>Interstate-Black</vt:lpstr>
      <vt:lpstr>Interstate-Bold</vt:lpstr>
      <vt:lpstr>Interstate-Regular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C&amp;G Partners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C&amp;G  Partners</dc:creator>
  <cp:lastModifiedBy>Ryan, Colin</cp:lastModifiedBy>
  <cp:revision>246</cp:revision>
  <dcterms:created xsi:type="dcterms:W3CDTF">2014-12-29T23:55:35Z</dcterms:created>
  <dcterms:modified xsi:type="dcterms:W3CDTF">2021-02-25T20:05:06Z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0x0101008507D4F3F831C442986ACB033C770040</vt:lpwstr>
  </property>
</Properties>
</file>