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89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1560" y="198"/>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9144000" cy="14574759"/>
          </a:xfrm>
          <a:prstGeom prst="rect">
            <a:avLst/>
          </a:prstGeom>
          <a:noFill/>
        </p:spPr>
        <p:txBody>
          <a:bodyPr wrap="square" lIns="146304" tIns="73152" rIns="146304" bIns="73152" rtlCol="0">
            <a:spAutoFit/>
          </a:bodyPr>
          <a:lstStyle/>
          <a:p>
            <a:pPr>
              <a:lnSpc>
                <a:spcPts val="4500"/>
              </a:lnSpc>
            </a:pPr>
            <a:r>
              <a:rPr lang="ru-RU"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Required notice with any advertisement /</a:t>
            </a:r>
            <a:r>
              <a:rPr lang="az-Cyrl-AZ" sz="3000" i="1" dirty="0">
                <a:latin typeface="Arial" panose="020B0604020202020204" pitchFamily="34" charset="0"/>
              </a:rPr>
              <a:t>обязательное</a:t>
            </a:r>
            <a:r>
              <a:rPr lang="en-US" sz="3000" i="1" dirty="0">
                <a:latin typeface="Arial" panose="020B0604020202020204" pitchFamily="34" charset="0"/>
              </a:rPr>
              <a:t> </a:t>
            </a:r>
            <a:r>
              <a:rPr lang="ru-RU" sz="3000" i="1" dirty="0">
                <a:latin typeface="Arial" panose="020B0604020202020204" pitchFamily="34" charset="0"/>
              </a:rPr>
              <a:t>уведомление, сопровождающее любую рекламу:]</a:t>
            </a:r>
          </a:p>
          <a:p>
            <a:pPr>
              <a:lnSpc>
                <a:spcPts val="4500"/>
              </a:lnSpc>
            </a:pPr>
            <a:endParaRPr lang="ru-RU" sz="3000" dirty="0">
              <a:latin typeface="Arial" panose="020B0604020202020204" pitchFamily="34" charset="0"/>
              <a:cs typeface="Arial" panose="020B0604020202020204" pitchFamily="34" charset="0"/>
            </a:endParaRPr>
          </a:p>
          <a:p>
            <a:pPr>
              <a:lnSpc>
                <a:spcPts val="4500"/>
              </a:lnSpc>
            </a:pPr>
            <a:r>
              <a:rPr lang="ru-RU" sz="3000" i="1" dirty="0">
                <a:latin typeface="Arial" panose="020B0604020202020204" pitchFamily="34" charset="0"/>
              </a:rPr>
              <a:t>[</a:t>
            </a:r>
            <a:r>
              <a:rPr lang="en-US" sz="3000" i="1" dirty="0">
                <a:latin typeface="Arial" panose="020B0604020202020204" pitchFamily="34" charset="0"/>
                <a:cs typeface="Arial" panose="020B0604020202020204" pitchFamily="34" charset="0"/>
              </a:rPr>
              <a:t>advertisement/</a:t>
            </a:r>
            <a:r>
              <a:rPr lang="ru-RU" sz="3000" i="1" dirty="0">
                <a:latin typeface="Arial" panose="020B0604020202020204" pitchFamily="34" charset="0"/>
              </a:rPr>
              <a:t>реклама]</a:t>
            </a:r>
          </a:p>
          <a:p>
            <a:pPr>
              <a:lnSpc>
                <a:spcPts val="3600"/>
              </a:lnSpc>
            </a:pPr>
            <a:endParaRPr lang="ru-RU" sz="3000" dirty="0">
              <a:latin typeface="Arial" panose="020B0604020202020204" pitchFamily="34" charset="0"/>
              <a:cs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US" sz="3000" dirty="0">
              <a:latin typeface="Arial" panose="020B0604020202020204" pitchFamily="34" charset="0"/>
            </a:endParaRPr>
          </a:p>
          <a:p>
            <a:pPr>
              <a:lnSpc>
                <a:spcPts val="3600"/>
              </a:lnSpc>
            </a:pPr>
            <a:r>
              <a:rPr lang="ru-RU" sz="3000" dirty="0">
                <a:latin typeface="Arial" panose="020B0604020202020204" pitchFamily="34" charset="0"/>
              </a:rPr>
              <a:t>Лицо, предлагающее услуги для иммигрантов, не является юристом, лицензированным для занятия юридической практикой или аккредитованным United States Department of Justice, чтобы представлять интересы в United States Citizenship and Immigration Services, Executive Office for Immigration Review, Department of Homeland Security, Department of Justice, Department of Labor, Department of State или каких-либо иммиграционных органах, и не может предоставлять юридические консультации или взимать плату за юридические консультации.</a:t>
            </a: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175</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9</cp:revision>
  <dcterms:created xsi:type="dcterms:W3CDTF">2018-02-27T18:25:33Z</dcterms:created>
  <dcterms:modified xsi:type="dcterms:W3CDTF">2018-06-25T22:20:46Z</dcterms:modified>
</cp:coreProperties>
</file>