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72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zh-TW" sz="6000" b="1" dirty="0">
                <a:latin typeface="PMingLiU"/>
                <a:cs typeface="PMingLiU"/>
              </a:rPr>
              <a:t>移民表格及價格</a:t>
            </a:r>
          </a:p>
          <a:p>
            <a:endParaRPr lang="zh-TW" sz="6000" dirty="0">
              <a:latin typeface="PMingLiU"/>
              <a:cs typeface="PMingLiU"/>
            </a:endParaRP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I-130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I-485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I-485A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I-90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I-864 </a:t>
            </a:r>
            <a:r>
              <a:rPr lang="en-US" sz="6000" dirty="0">
                <a:latin typeface="PMingLiU"/>
                <a:cs typeface="PMingLiU"/>
              </a:rPr>
              <a:t>		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  <a:p>
            <a:r>
              <a:rPr lang="zh-TW" sz="6000" dirty="0">
                <a:latin typeface="PMingLiU"/>
                <a:cs typeface="PMingLiU"/>
              </a:rPr>
              <a:t>翻譯</a:t>
            </a:r>
            <a:r>
              <a:rPr lang="en-US" sz="6000" dirty="0">
                <a:latin typeface="PMingLiU"/>
                <a:cs typeface="PMingLiU"/>
              </a:rPr>
              <a:t>	    </a:t>
            </a:r>
            <a:r>
              <a:rPr lang="zh-TW" sz="6000" dirty="0">
                <a:latin typeface="PMingLiU"/>
                <a:cs typeface="PMingLiU"/>
              </a:rPr>
              <a:t>每頁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zh-TW" sz="6000" dirty="0">
                <a:latin typeface="PMingLiU"/>
                <a:cs typeface="PMingLiU"/>
              </a:rPr>
              <a:t>     </a:t>
            </a:r>
          </a:p>
          <a:p>
            <a:endParaRPr lang="zh-TW" sz="6000" dirty="0">
              <a:latin typeface="PMingLiU"/>
              <a:cs typeface="PMingLiU"/>
            </a:endParaRPr>
          </a:p>
          <a:p>
            <a:pPr>
              <a:lnSpc>
                <a:spcPct val="150000"/>
              </a:lnSpc>
            </a:pPr>
            <a:r>
              <a:rPr lang="zh-TW" sz="6000" dirty="0">
                <a:latin typeface="PMingLiU"/>
                <a:cs typeface="PMingLiU"/>
              </a:rPr>
              <a:t>您可在三個工作日內取消任何合同，收回您的文件及已支付的所有費用。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3</cp:revision>
  <dcterms:created xsi:type="dcterms:W3CDTF">2018-02-27T18:15:50Z</dcterms:created>
  <dcterms:modified xsi:type="dcterms:W3CDTF">2018-06-25T19:53:09Z</dcterms:modified>
</cp:coreProperties>
</file>