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1945600" cy="32918400"/>
  <p:notesSz cx="6858000" cy="9144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2" d="100"/>
          <a:sy n="22" d="100"/>
        </p:scale>
        <p:origin x="-1710" y="-120"/>
      </p:cViewPr>
      <p:guideLst>
        <p:guide orient="horz" pos="10368"/>
        <p:guide pos="691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5920" y="10226043"/>
            <a:ext cx="1865376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3291840" y="18653760"/>
            <a:ext cx="15361920" cy="841248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17F289-A7A7-4636-AE7E-885089064E58}" type="datetimeFigureOut">
              <a:rPr lang="en-US" smtClean="0"/>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918D97-981C-4E67-9EE9-E1608A1E3FF3}" type="slidenum">
              <a:rPr lang="en-US" smtClean="0"/>
              <a:t>‹#›</a:t>
            </a:fld>
            <a:endParaRPr lang="en-US" dirty="0"/>
          </a:p>
        </p:txBody>
      </p:sp>
    </p:spTree>
    <p:extLst>
      <p:ext uri="{BB962C8B-B14F-4D97-AF65-F5344CB8AC3E}">
        <p14:creationId xmlns:p14="http://schemas.microsoft.com/office/powerpoint/2010/main" val="2343467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17F289-A7A7-4636-AE7E-885089064E58}" type="datetimeFigureOut">
              <a:rPr lang="en-US" smtClean="0"/>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918D97-981C-4E67-9EE9-E1608A1E3FF3}" type="slidenum">
              <a:rPr lang="en-US" smtClean="0"/>
              <a:t>‹#›</a:t>
            </a:fld>
            <a:endParaRPr lang="en-US" dirty="0"/>
          </a:p>
        </p:txBody>
      </p:sp>
    </p:spTree>
    <p:extLst>
      <p:ext uri="{BB962C8B-B14F-4D97-AF65-F5344CB8AC3E}">
        <p14:creationId xmlns:p14="http://schemas.microsoft.com/office/powerpoint/2010/main" val="3368266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910560" y="1318265"/>
            <a:ext cx="4937760" cy="280873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97280" y="1318265"/>
            <a:ext cx="14447520" cy="280873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17F289-A7A7-4636-AE7E-885089064E58}" type="datetimeFigureOut">
              <a:rPr lang="en-US" smtClean="0"/>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918D97-981C-4E67-9EE9-E1608A1E3FF3}" type="slidenum">
              <a:rPr lang="en-US" smtClean="0"/>
              <a:t>‹#›</a:t>
            </a:fld>
            <a:endParaRPr lang="en-US" dirty="0"/>
          </a:p>
        </p:txBody>
      </p:sp>
    </p:spTree>
    <p:extLst>
      <p:ext uri="{BB962C8B-B14F-4D97-AF65-F5344CB8AC3E}">
        <p14:creationId xmlns:p14="http://schemas.microsoft.com/office/powerpoint/2010/main" val="3069259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17F289-A7A7-4636-AE7E-885089064E58}" type="datetimeFigureOut">
              <a:rPr lang="en-US" smtClean="0"/>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918D97-981C-4E67-9EE9-E1608A1E3FF3}" type="slidenum">
              <a:rPr lang="en-US" smtClean="0"/>
              <a:t>‹#›</a:t>
            </a:fld>
            <a:endParaRPr lang="en-US" dirty="0"/>
          </a:p>
        </p:txBody>
      </p:sp>
    </p:spTree>
    <p:extLst>
      <p:ext uri="{BB962C8B-B14F-4D97-AF65-F5344CB8AC3E}">
        <p14:creationId xmlns:p14="http://schemas.microsoft.com/office/powerpoint/2010/main" val="3278868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551" y="21153123"/>
            <a:ext cx="18653760" cy="653796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1733551" y="13952225"/>
            <a:ext cx="18653760" cy="7200897"/>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17F289-A7A7-4636-AE7E-885089064E58}" type="datetimeFigureOut">
              <a:rPr lang="en-US" smtClean="0"/>
              <a:t>2/27/2018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918D97-981C-4E67-9EE9-E1608A1E3FF3}" type="slidenum">
              <a:rPr lang="en-US" smtClean="0"/>
              <a:t>‹#›</a:t>
            </a:fld>
            <a:endParaRPr lang="en-US" dirty="0"/>
          </a:p>
        </p:txBody>
      </p:sp>
    </p:spTree>
    <p:extLst>
      <p:ext uri="{BB962C8B-B14F-4D97-AF65-F5344CB8AC3E}">
        <p14:creationId xmlns:p14="http://schemas.microsoft.com/office/powerpoint/2010/main" val="855598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97280" y="7680962"/>
            <a:ext cx="9692640" cy="21724623"/>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155680" y="7680962"/>
            <a:ext cx="9692640" cy="21724623"/>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17F289-A7A7-4636-AE7E-885089064E58}" type="datetimeFigureOut">
              <a:rPr lang="en-US" smtClean="0"/>
              <a:t>2/27/2018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918D97-981C-4E67-9EE9-E1608A1E3FF3}" type="slidenum">
              <a:rPr lang="en-US" smtClean="0"/>
              <a:t>‹#›</a:t>
            </a:fld>
            <a:endParaRPr lang="en-US" dirty="0"/>
          </a:p>
        </p:txBody>
      </p:sp>
    </p:spTree>
    <p:extLst>
      <p:ext uri="{BB962C8B-B14F-4D97-AF65-F5344CB8AC3E}">
        <p14:creationId xmlns:p14="http://schemas.microsoft.com/office/powerpoint/2010/main" val="2902941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97281" y="7368543"/>
            <a:ext cx="9696451" cy="3070857"/>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1097281" y="10439400"/>
            <a:ext cx="9696451" cy="18966183"/>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1148061" y="7368543"/>
            <a:ext cx="9700260" cy="3070857"/>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11148061" y="10439400"/>
            <a:ext cx="9700260" cy="18966183"/>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17F289-A7A7-4636-AE7E-885089064E58}" type="datetimeFigureOut">
              <a:rPr lang="en-US" smtClean="0"/>
              <a:t>2/27/2018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918D97-981C-4E67-9EE9-E1608A1E3FF3}" type="slidenum">
              <a:rPr lang="en-US" smtClean="0"/>
              <a:t>‹#›</a:t>
            </a:fld>
            <a:endParaRPr lang="en-US" dirty="0"/>
          </a:p>
        </p:txBody>
      </p:sp>
    </p:spTree>
    <p:extLst>
      <p:ext uri="{BB962C8B-B14F-4D97-AF65-F5344CB8AC3E}">
        <p14:creationId xmlns:p14="http://schemas.microsoft.com/office/powerpoint/2010/main" val="853803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17F289-A7A7-4636-AE7E-885089064E58}" type="datetimeFigureOut">
              <a:rPr lang="en-US" smtClean="0"/>
              <a:t>2/27/2018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918D97-981C-4E67-9EE9-E1608A1E3FF3}" type="slidenum">
              <a:rPr lang="en-US" smtClean="0"/>
              <a:t>‹#›</a:t>
            </a:fld>
            <a:endParaRPr lang="en-US" dirty="0"/>
          </a:p>
        </p:txBody>
      </p:sp>
    </p:spTree>
    <p:extLst>
      <p:ext uri="{BB962C8B-B14F-4D97-AF65-F5344CB8AC3E}">
        <p14:creationId xmlns:p14="http://schemas.microsoft.com/office/powerpoint/2010/main" val="3114961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17F289-A7A7-4636-AE7E-885089064E58}" type="datetimeFigureOut">
              <a:rPr lang="en-US" smtClean="0"/>
              <a:t>2/27/2018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A918D97-981C-4E67-9EE9-E1608A1E3FF3}" type="slidenum">
              <a:rPr lang="en-US" smtClean="0"/>
              <a:t>‹#›</a:t>
            </a:fld>
            <a:endParaRPr lang="en-US" dirty="0"/>
          </a:p>
        </p:txBody>
      </p:sp>
    </p:spTree>
    <p:extLst>
      <p:ext uri="{BB962C8B-B14F-4D97-AF65-F5344CB8AC3E}">
        <p14:creationId xmlns:p14="http://schemas.microsoft.com/office/powerpoint/2010/main" val="67291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2" y="1310640"/>
            <a:ext cx="7219951" cy="557784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8580120" y="1310642"/>
            <a:ext cx="12268200" cy="28094943"/>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7282" y="6888482"/>
            <a:ext cx="7219951" cy="22517103"/>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17F289-A7A7-4636-AE7E-885089064E58}" type="datetimeFigureOut">
              <a:rPr lang="en-US" smtClean="0"/>
              <a:t>2/27/2018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918D97-981C-4E67-9EE9-E1608A1E3FF3}" type="slidenum">
              <a:rPr lang="en-US" smtClean="0"/>
              <a:t>‹#›</a:t>
            </a:fld>
            <a:endParaRPr lang="en-US" dirty="0"/>
          </a:p>
        </p:txBody>
      </p:sp>
    </p:spTree>
    <p:extLst>
      <p:ext uri="{BB962C8B-B14F-4D97-AF65-F5344CB8AC3E}">
        <p14:creationId xmlns:p14="http://schemas.microsoft.com/office/powerpoint/2010/main" val="1554800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1491" y="23042880"/>
            <a:ext cx="13167360" cy="2720343"/>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4301491" y="2941320"/>
            <a:ext cx="13167360" cy="1975104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dirty="0"/>
          </a:p>
        </p:txBody>
      </p:sp>
      <p:sp>
        <p:nvSpPr>
          <p:cNvPr id="4" name="Text Placeholder 3"/>
          <p:cNvSpPr>
            <a:spLocks noGrp="1"/>
          </p:cNvSpPr>
          <p:nvPr>
            <p:ph type="body" sz="half" idx="2"/>
          </p:nvPr>
        </p:nvSpPr>
        <p:spPr>
          <a:xfrm>
            <a:off x="4301491" y="25763223"/>
            <a:ext cx="13167360" cy="3863337"/>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17F289-A7A7-4636-AE7E-885089064E58}" type="datetimeFigureOut">
              <a:rPr lang="en-US" smtClean="0"/>
              <a:t>2/27/2018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918D97-981C-4E67-9EE9-E1608A1E3FF3}" type="slidenum">
              <a:rPr lang="en-US" smtClean="0"/>
              <a:t>‹#›</a:t>
            </a:fld>
            <a:endParaRPr lang="en-US" dirty="0"/>
          </a:p>
        </p:txBody>
      </p:sp>
    </p:spTree>
    <p:extLst>
      <p:ext uri="{BB962C8B-B14F-4D97-AF65-F5344CB8AC3E}">
        <p14:creationId xmlns:p14="http://schemas.microsoft.com/office/powerpoint/2010/main" val="2689598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97280" y="1318263"/>
            <a:ext cx="19751040" cy="5486400"/>
          </a:xfrm>
          <a:prstGeom prst="rect">
            <a:avLst/>
          </a:prstGeom>
        </p:spPr>
        <p:txBody>
          <a:bodyPr vert="horz" lIns="313502" tIns="156751" rIns="313502" bIns="1567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097280" y="7680962"/>
            <a:ext cx="19751040" cy="21724623"/>
          </a:xfrm>
          <a:prstGeom prst="rect">
            <a:avLst/>
          </a:prstGeom>
        </p:spPr>
        <p:txBody>
          <a:bodyPr vert="horz" lIns="313502" tIns="156751" rIns="313502" bIns="1567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097280" y="30510483"/>
            <a:ext cx="5120640" cy="175260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3317F289-A7A7-4636-AE7E-885089064E58}" type="datetimeFigureOut">
              <a:rPr lang="en-US" smtClean="0"/>
              <a:t>2/27/2018</a:t>
            </a:fld>
            <a:endParaRPr lang="en-US" dirty="0"/>
          </a:p>
        </p:txBody>
      </p:sp>
      <p:sp>
        <p:nvSpPr>
          <p:cNvPr id="5" name="Footer Placeholder 4"/>
          <p:cNvSpPr>
            <a:spLocks noGrp="1"/>
          </p:cNvSpPr>
          <p:nvPr>
            <p:ph type="ftr" sz="quarter" idx="3"/>
          </p:nvPr>
        </p:nvSpPr>
        <p:spPr>
          <a:xfrm>
            <a:off x="7498080" y="30510483"/>
            <a:ext cx="6949440" cy="175260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727680" y="30510483"/>
            <a:ext cx="5120640" cy="17526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FA918D97-981C-4E67-9EE9-E1608A1E3FF3}" type="slidenum">
              <a:rPr lang="en-US" smtClean="0"/>
              <a:t>‹#›</a:t>
            </a:fld>
            <a:endParaRPr lang="en-US" dirty="0"/>
          </a:p>
        </p:txBody>
      </p:sp>
    </p:spTree>
    <p:extLst>
      <p:ext uri="{BB962C8B-B14F-4D97-AF65-F5344CB8AC3E}">
        <p14:creationId xmlns:p14="http://schemas.microsoft.com/office/powerpoint/2010/main" val="2299138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anose="020B0604020202020204"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anose="020B0604020202020204"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1828800"/>
            <a:ext cx="20116800" cy="27915914"/>
          </a:xfrm>
          <a:prstGeom prst="rect">
            <a:avLst/>
          </a:prstGeom>
        </p:spPr>
        <p:txBody>
          <a:bodyPr lIns="313502" tIns="156751" rIns="313502" bIns="156751">
            <a:spAutoFit/>
          </a:bodyPr>
          <a:lstStyle/>
          <a:p>
            <a:pPr>
              <a:lnSpc>
                <a:spcPts val="9400"/>
              </a:lnSpc>
            </a:pPr>
            <a:r>
              <a:rPr lang="en-US" sz="6000" dirty="0">
                <a:latin typeface="Arial" panose="020B0604020202020204" pitchFamily="34" charset="0"/>
                <a:cs typeface="Arial" panose="020B0604020202020204" pitchFamily="34" charset="0"/>
              </a:rPr>
              <a:t>THE INDIVIDUAL PROVIDING ASSISTANCE TO YOU UNDER THIS CONTRACT IS NOT AN ATTORNEY LICENSED TO PRACTICE LAW OR ACCREDITED BY THE UNITED STATES DEPARTMENT OF JUSTICE TO PROVIDE REPRESENTATION TO YOU BEFORE THE UNITED STATES CITIZENSHIP AND IMMIGRATION SERVICES, THE EXECUTIVE OFFICE FOR IMMIGRATION REVIEW, THE DEPARTMENT OF HOMELAND SECURITY, THE DEPARTMENT OF JUSTICE, THE DEPARTMENT OF LABOR, THE DEPARTMENT OF STATE OR ANY IMMIGRATION AUTHORITIES AND MAY NOT GIVE LEGAL ADVICE OR ACCEPT FEES FOR LEGAL </a:t>
            </a:r>
            <a:r>
              <a:rPr lang="en-US" sz="6000" dirty="0" smtClean="0">
                <a:latin typeface="Arial" panose="020B0604020202020204" pitchFamily="34" charset="0"/>
                <a:cs typeface="Arial" panose="020B0604020202020204" pitchFamily="34" charset="0"/>
              </a:rPr>
              <a:t>ADVICE. FOR </a:t>
            </a:r>
            <a:r>
              <a:rPr lang="en-US" sz="6000" dirty="0">
                <a:latin typeface="Arial" panose="020B0604020202020204" pitchFamily="34" charset="0"/>
                <a:cs typeface="Arial" panose="020B0604020202020204" pitchFamily="34" charset="0"/>
              </a:rPr>
              <a:t>A FREE LEGAL REFERRAL CALL THE OFFICE FOR NEW AMERICANS HOTLINE AT </a:t>
            </a:r>
            <a:r>
              <a:rPr lang="en-US" sz="6000" dirty="0" smtClean="0">
                <a:latin typeface="Arial" panose="020B0604020202020204" pitchFamily="34" charset="0"/>
                <a:cs typeface="Arial" panose="020B0604020202020204" pitchFamily="34" charset="0"/>
              </a:rPr>
              <a:t>1-800-566-7636. TO </a:t>
            </a:r>
            <a:r>
              <a:rPr lang="en-US" sz="6000" dirty="0">
                <a:latin typeface="Arial" panose="020B0604020202020204" pitchFamily="34" charset="0"/>
                <a:cs typeface="Arial" panose="020B0604020202020204" pitchFamily="34" charset="0"/>
              </a:rPr>
              <a:t>FILE A COMPLAINT ABOUT AN IMMIGRATION ASSISTANCE SERVICE PROVIDER, CALL NEW YORK STATE OFFICE FOR NEW AMERICANS AT 1-800-566-7636, THE NEW YORK STATE OFFICE OF THE ATTORNEY GENERAL AT 1-800-771-7755, OR YOUR LOCAL DISTRICT ATTORNEY OR PROSECUTOR’S OFFICE AT </a:t>
            </a:r>
            <a:r>
              <a:rPr lang="en-US" sz="6000" i="1" dirty="0" smtClean="0">
                <a:latin typeface="Arial" panose="020B0604020202020204" pitchFamily="34" charset="0"/>
                <a:cs typeface="Arial" panose="020B0604020202020204" pitchFamily="34" charset="0"/>
              </a:rPr>
              <a:t>(phone number of the District Attorney in the county where the provider provides services)</a:t>
            </a:r>
            <a:r>
              <a:rPr lang="en-US" sz="6000" dirty="0" smtClean="0">
                <a:latin typeface="Arial" panose="020B0604020202020204" pitchFamily="34" charset="0"/>
                <a:cs typeface="Arial" panose="020B0604020202020204" pitchFamily="34" charset="0"/>
              </a:rPr>
              <a:t>.</a:t>
            </a:r>
            <a:endParaRPr lang="en-US" sz="6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9754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158</Words>
  <Application>Microsoft Office PowerPoint</Application>
  <PresentationFormat>Custom</PresentationFormat>
  <Paragraphs>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NYC DCA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halpind</dc:creator>
  <cp:lastModifiedBy>halpind</cp:lastModifiedBy>
  <cp:revision>1</cp:revision>
  <dcterms:created xsi:type="dcterms:W3CDTF">2018-02-27T18:06:05Z</dcterms:created>
  <dcterms:modified xsi:type="dcterms:W3CDTF">2018-02-27T18:15:32Z</dcterms:modified>
</cp:coreProperties>
</file>